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84" r:id="rId2"/>
    <p:sldId id="286" r:id="rId3"/>
    <p:sldId id="28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tila, Jyri" initials="KJ" lastIdx="1" clrIdx="0">
    <p:extLst>
      <p:ext uri="{19B8F6BF-5375-455C-9EA6-DF929625EA0E}">
        <p15:presenceInfo xmlns:p15="http://schemas.microsoft.com/office/powerpoint/2012/main" userId="S-1-5-21-1731072337-191306410-145704350-146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24"/>
  </p:normalViewPr>
  <p:slideViewPr>
    <p:cSldViewPr snapToGrid="0" snapToObjects="1" showGuides="1">
      <p:cViewPr varScale="1">
        <p:scale>
          <a:sx n="105" d="100"/>
          <a:sy n="105" d="100"/>
        </p:scale>
        <p:origin x="46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BABE02-CF14-1E41-B437-EDBDF74F7832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5CE635-410C-0B4B-BAB7-37BE407F4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972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47" y="5803153"/>
            <a:ext cx="2011680" cy="545592"/>
          </a:xfrm>
          <a:prstGeom prst="rect">
            <a:avLst/>
          </a:prstGeom>
        </p:spPr>
      </p:pic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1677" y="1061395"/>
            <a:ext cx="5644323" cy="2480091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5400" b="1" cap="all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Insert</a:t>
            </a:r>
            <a:br>
              <a:rPr lang="en-US" dirty="0"/>
            </a:br>
            <a:r>
              <a:rPr lang="en-US" dirty="0"/>
              <a:t>HEADER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78052" y="3541486"/>
            <a:ext cx="5617948" cy="1036087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Insert PowerPoint </a:t>
            </a:r>
            <a:br>
              <a:rPr lang="en-US" dirty="0"/>
            </a:br>
            <a:r>
              <a:rPr lang="en-US" dirty="0"/>
              <a:t>sub-header here.</a:t>
            </a:r>
          </a:p>
        </p:txBody>
      </p:sp>
    </p:spTree>
    <p:extLst>
      <p:ext uri="{BB962C8B-B14F-4D97-AF65-F5344CB8AC3E}">
        <p14:creationId xmlns:p14="http://schemas.microsoft.com/office/powerpoint/2010/main" val="6460873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37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1" y="6100962"/>
            <a:ext cx="1277112" cy="219455"/>
          </a:xfrm>
          <a:prstGeom prst="rect">
            <a:avLst/>
          </a:prstGeom>
        </p:spPr>
      </p:pic>
      <p:sp>
        <p:nvSpPr>
          <p:cNvPr id="7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1676" y="797442"/>
            <a:ext cx="5566351" cy="1901117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5400" b="1" cap="all" baseline="0">
                <a:solidFill>
                  <a:schemeClr val="accent4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DIVIDER PAGE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51676" y="2698559"/>
            <a:ext cx="5566351" cy="1905339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5400" b="1" cap="all" baseline="0">
                <a:solidFill>
                  <a:schemeClr val="bg1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TEXT HERE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5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1" y="6100962"/>
            <a:ext cx="1277112" cy="219455"/>
          </a:xfrm>
          <a:prstGeom prst="rect">
            <a:avLst/>
          </a:prstGeom>
        </p:spPr>
      </p:pic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1676" y="797442"/>
            <a:ext cx="5566351" cy="1901117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5400" b="1" cap="all" baseline="0">
                <a:solidFill>
                  <a:schemeClr val="accent4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DIVIDER PAGE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51676" y="2698559"/>
            <a:ext cx="5566351" cy="1905339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5400" b="1" cap="all" baseline="0">
                <a:solidFill>
                  <a:schemeClr val="bg1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TEXT HERE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6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1" y="6100962"/>
            <a:ext cx="1277112" cy="219455"/>
          </a:xfrm>
          <a:prstGeom prst="rect">
            <a:avLst/>
          </a:prstGeom>
        </p:spPr>
      </p:pic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1676" y="797442"/>
            <a:ext cx="5566351" cy="1901117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5400" b="1" cap="all" baseline="0">
                <a:solidFill>
                  <a:schemeClr val="accent4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DIVIDER PAGE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51676" y="2698559"/>
            <a:ext cx="5566351" cy="1905339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5400" b="1" cap="all" baseline="0">
                <a:solidFill>
                  <a:schemeClr val="bg1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TEXT HERE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219200"/>
            <a:ext cx="7139668" cy="397691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800" b="1" cap="all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“QUOTE PAGE.”</a:t>
            </a:r>
          </a:p>
        </p:txBody>
      </p:sp>
      <p:sp>
        <p:nvSpPr>
          <p:cNvPr id="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587748" y="5336485"/>
            <a:ext cx="4541238" cy="48374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="0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Example Name, Position, Company</a:t>
            </a:r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587375" y="302078"/>
            <a:ext cx="1669820" cy="771979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rgbClr val="00A9CE"/>
                </a:solidFill>
              </a:defRPr>
            </a:lvl1pPr>
          </a:lstStyle>
          <a:p>
            <a:r>
              <a:rPr lang="en-US"/>
              <a:t>Customer logo here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7887153" y="1219200"/>
            <a:ext cx="2643868" cy="2687385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rgbClr val="00A9CE"/>
                </a:solidFill>
              </a:defRPr>
            </a:lvl1pPr>
          </a:lstStyle>
          <a:p>
            <a:r>
              <a:rPr lang="en-US" dirty="0"/>
              <a:t>Customer image here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5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37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219200"/>
            <a:ext cx="7139668" cy="397691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800" b="1" cap="all" baseline="0">
                <a:solidFill>
                  <a:schemeClr val="bg1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“QUOTE PAGE.”</a:t>
            </a:r>
          </a:p>
        </p:txBody>
      </p:sp>
      <p:sp>
        <p:nvSpPr>
          <p:cNvPr id="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587748" y="5336485"/>
            <a:ext cx="4541238" cy="48374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 b="0" baseline="0">
                <a:solidFill>
                  <a:schemeClr val="bg1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Example Name, Position, Company</a:t>
            </a:r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587375" y="302078"/>
            <a:ext cx="1669820" cy="771979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Customer logo here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7887153" y="1219200"/>
            <a:ext cx="2643868" cy="2687385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Customer image here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1" y="6100962"/>
            <a:ext cx="1277112" cy="2194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, One Headline - Text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2823" y="327034"/>
            <a:ext cx="10937340" cy="5438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 b="1" cap="all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3"/>
          </p:nvPr>
        </p:nvSpPr>
        <p:spPr>
          <a:xfrm>
            <a:off x="522823" y="1358374"/>
            <a:ext cx="10937340" cy="4592483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32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32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32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32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5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219" userDrawn="1">
          <p15:clr>
            <a:srgbClr val="FBAE40"/>
          </p15:clr>
        </p15:guide>
        <p15:guide id="4" pos="37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, Two Headlines - Text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2823" y="327034"/>
            <a:ext cx="10937340" cy="121148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 b="1" cap="all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HEADER on</a:t>
            </a:r>
          </a:p>
          <a:p>
            <a:pPr lvl="0"/>
            <a:r>
              <a:rPr lang="en-US" dirty="0"/>
              <a:t>Two lines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3"/>
          </p:nvPr>
        </p:nvSpPr>
        <p:spPr>
          <a:xfrm>
            <a:off x="522823" y="1988457"/>
            <a:ext cx="10937340" cy="3962400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32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32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32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32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5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219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, One Headline - Watermar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2823" y="327034"/>
            <a:ext cx="10937340" cy="5438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 b="1" cap="all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quarter" idx="13"/>
          </p:nvPr>
        </p:nvSpPr>
        <p:spPr>
          <a:xfrm>
            <a:off x="522823" y="1358374"/>
            <a:ext cx="10937340" cy="4592483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32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32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32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32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, Two Headlines - Watermar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2823" y="327034"/>
            <a:ext cx="10937340" cy="121148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 b="1" cap="all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HEADER on</a:t>
            </a:r>
          </a:p>
          <a:p>
            <a:pPr lvl="0"/>
            <a:r>
              <a:rPr lang="en-US" dirty="0"/>
              <a:t>Two lines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quarter" idx="13"/>
          </p:nvPr>
        </p:nvSpPr>
        <p:spPr>
          <a:xfrm>
            <a:off x="522823" y="1988457"/>
            <a:ext cx="10937340" cy="3962400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32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32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32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32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, One Headline - 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2823" y="327034"/>
            <a:ext cx="10937340" cy="5438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 b="1" cap="all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quarter" idx="13"/>
          </p:nvPr>
        </p:nvSpPr>
        <p:spPr>
          <a:xfrm>
            <a:off x="522823" y="1358374"/>
            <a:ext cx="10937340" cy="4592483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32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32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32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32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47" y="5803153"/>
            <a:ext cx="2011680" cy="545592"/>
          </a:xfrm>
          <a:prstGeom prst="rect">
            <a:avLst/>
          </a:prstGeom>
        </p:spPr>
      </p:pic>
      <p:sp>
        <p:nvSpPr>
          <p:cNvPr id="7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1677" y="1061395"/>
            <a:ext cx="5644323" cy="2480091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5400" b="1" cap="all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Insert</a:t>
            </a:r>
            <a:br>
              <a:rPr lang="en-US" dirty="0"/>
            </a:br>
            <a:r>
              <a:rPr lang="en-US" dirty="0"/>
              <a:t>HEADER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78052" y="3541486"/>
            <a:ext cx="5617948" cy="1036087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Insert PowerPoint </a:t>
            </a:r>
            <a:br>
              <a:rPr lang="en-US" dirty="0"/>
            </a:br>
            <a:r>
              <a:rPr lang="en-US" dirty="0"/>
              <a:t>sub-header here.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, Two Headlines - 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2823" y="327034"/>
            <a:ext cx="10937340" cy="121148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 b="1" cap="all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HEADER on</a:t>
            </a:r>
          </a:p>
          <a:p>
            <a:pPr lvl="0"/>
            <a:r>
              <a:rPr lang="en-US" dirty="0"/>
              <a:t>Two lines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quarter" idx="13"/>
          </p:nvPr>
        </p:nvSpPr>
        <p:spPr>
          <a:xfrm>
            <a:off x="522823" y="1988457"/>
            <a:ext cx="10937340" cy="3962400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32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32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32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32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, One Head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2823" y="327034"/>
            <a:ext cx="6313406" cy="5438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 b="1" cap="all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3"/>
          </p:nvPr>
        </p:nvSpPr>
        <p:spPr>
          <a:xfrm>
            <a:off x="522824" y="1358374"/>
            <a:ext cx="6313406" cy="4592483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32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32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32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32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, Two Headlin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2823" y="327034"/>
            <a:ext cx="6313406" cy="121148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 b="1" cap="all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HEADER on</a:t>
            </a:r>
          </a:p>
          <a:p>
            <a:pPr lvl="0"/>
            <a:r>
              <a:rPr lang="en-US" dirty="0"/>
              <a:t>Two lines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3"/>
          </p:nvPr>
        </p:nvSpPr>
        <p:spPr>
          <a:xfrm>
            <a:off x="522824" y="1989138"/>
            <a:ext cx="6313406" cy="3961719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32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32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32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32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5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1253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2, One Head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2823" y="327034"/>
            <a:ext cx="6313406" cy="5438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 b="1" cap="all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3"/>
          </p:nvPr>
        </p:nvSpPr>
        <p:spPr>
          <a:xfrm>
            <a:off x="522824" y="1358374"/>
            <a:ext cx="6313406" cy="4592483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32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32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32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32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2, Two Headlin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2823" y="327034"/>
            <a:ext cx="6313406" cy="121148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 b="1" cap="all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HEADER on</a:t>
            </a:r>
          </a:p>
          <a:p>
            <a:pPr lvl="0"/>
            <a:r>
              <a:rPr lang="en-US" dirty="0"/>
              <a:t>Two lines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3"/>
          </p:nvPr>
        </p:nvSpPr>
        <p:spPr>
          <a:xfrm>
            <a:off x="522824" y="1989138"/>
            <a:ext cx="6313406" cy="3961719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32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32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32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32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5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4316" userDrawn="1">
          <p15:clr>
            <a:srgbClr val="FBAE40"/>
          </p15:clr>
        </p15:guide>
        <p15:guide id="4" orient="horz" pos="1253" userDrawn="1">
          <p15:clr>
            <a:srgbClr val="FBAE40"/>
          </p15:clr>
        </p15:guide>
        <p15:guide id="5" orient="horz" pos="3748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, One Headline - Watermar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2823" y="327034"/>
            <a:ext cx="10937340" cy="5438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 b="1" cap="all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522822" y="1345892"/>
            <a:ext cx="3613749" cy="408192"/>
          </a:xfrm>
        </p:spPr>
        <p:txBody>
          <a:bodyPr>
            <a:noAutofit/>
          </a:bodyPr>
          <a:lstStyle>
            <a:lvl1pPr marL="0" indent="0">
              <a:buNone/>
              <a:defRPr sz="3200" b="1" baseline="0">
                <a:solidFill>
                  <a:schemeClr val="tx2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Sub-header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20" hasCustomPrompt="1"/>
          </p:nvPr>
        </p:nvSpPr>
        <p:spPr>
          <a:xfrm>
            <a:off x="522822" y="1792899"/>
            <a:ext cx="3613749" cy="412893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2000"/>
            </a:lvl5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184618" y="1345892"/>
            <a:ext cx="3613749" cy="408192"/>
          </a:xfrm>
        </p:spPr>
        <p:txBody>
          <a:bodyPr>
            <a:noAutofit/>
          </a:bodyPr>
          <a:lstStyle>
            <a:lvl1pPr marL="0" indent="0">
              <a:buNone/>
              <a:defRPr sz="3200" b="1" baseline="0">
                <a:solidFill>
                  <a:schemeClr val="tx2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Sub-header</a:t>
            </a:r>
          </a:p>
        </p:txBody>
      </p:sp>
      <p:sp>
        <p:nvSpPr>
          <p:cNvPr id="29" name="Content Placeholder 2"/>
          <p:cNvSpPr>
            <a:spLocks noGrp="1"/>
          </p:cNvSpPr>
          <p:nvPr>
            <p:ph sz="quarter" idx="22" hasCustomPrompt="1"/>
          </p:nvPr>
        </p:nvSpPr>
        <p:spPr>
          <a:xfrm>
            <a:off x="4184618" y="1792899"/>
            <a:ext cx="3613749" cy="412893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2000"/>
            </a:lvl5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7846414" y="1345892"/>
            <a:ext cx="3613749" cy="408192"/>
          </a:xfrm>
        </p:spPr>
        <p:txBody>
          <a:bodyPr>
            <a:noAutofit/>
          </a:bodyPr>
          <a:lstStyle>
            <a:lvl1pPr marL="0" indent="0">
              <a:buNone/>
              <a:defRPr sz="3200" b="1" baseline="0">
                <a:solidFill>
                  <a:schemeClr val="tx2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Sub-header</a:t>
            </a:r>
          </a:p>
        </p:txBody>
      </p:sp>
      <p:sp>
        <p:nvSpPr>
          <p:cNvPr id="31" name="Content Placeholder 2"/>
          <p:cNvSpPr>
            <a:spLocks noGrp="1"/>
          </p:cNvSpPr>
          <p:nvPr>
            <p:ph sz="quarter" idx="24" hasCustomPrompt="1"/>
          </p:nvPr>
        </p:nvSpPr>
        <p:spPr>
          <a:xfrm>
            <a:off x="7846414" y="1792899"/>
            <a:ext cx="3613749" cy="412893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2000"/>
            </a:lvl5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5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431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, Two Headlines - Watermar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2823" y="327034"/>
            <a:ext cx="10937340" cy="121148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 b="1" cap="all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HEADER on</a:t>
            </a:r>
          </a:p>
          <a:p>
            <a:pPr lvl="0"/>
            <a:r>
              <a:rPr lang="en-US" dirty="0"/>
              <a:t>Two lines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522822" y="1989138"/>
            <a:ext cx="3613749" cy="408192"/>
          </a:xfrm>
        </p:spPr>
        <p:txBody>
          <a:bodyPr>
            <a:noAutofit/>
          </a:bodyPr>
          <a:lstStyle>
            <a:lvl1pPr marL="0" indent="0">
              <a:buNone/>
              <a:defRPr sz="3200" b="1" baseline="0">
                <a:solidFill>
                  <a:schemeClr val="tx2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Sub-header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20" hasCustomPrompt="1"/>
          </p:nvPr>
        </p:nvSpPr>
        <p:spPr>
          <a:xfrm>
            <a:off x="522822" y="2436145"/>
            <a:ext cx="3613749" cy="3513805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2000"/>
            </a:lvl5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184618" y="1989138"/>
            <a:ext cx="3613749" cy="408192"/>
          </a:xfrm>
        </p:spPr>
        <p:txBody>
          <a:bodyPr>
            <a:noAutofit/>
          </a:bodyPr>
          <a:lstStyle>
            <a:lvl1pPr marL="0" indent="0">
              <a:buNone/>
              <a:defRPr sz="3200" b="1" baseline="0">
                <a:solidFill>
                  <a:schemeClr val="tx2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Sub-header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22" hasCustomPrompt="1"/>
          </p:nvPr>
        </p:nvSpPr>
        <p:spPr>
          <a:xfrm>
            <a:off x="4184618" y="2436145"/>
            <a:ext cx="3613749" cy="3513805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2000"/>
            </a:lvl5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7846414" y="1989138"/>
            <a:ext cx="3613749" cy="408192"/>
          </a:xfrm>
        </p:spPr>
        <p:txBody>
          <a:bodyPr>
            <a:noAutofit/>
          </a:bodyPr>
          <a:lstStyle>
            <a:lvl1pPr marL="0" indent="0">
              <a:buNone/>
              <a:defRPr sz="3200" b="1" baseline="0">
                <a:solidFill>
                  <a:schemeClr val="tx2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Sub-header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24" hasCustomPrompt="1"/>
          </p:nvPr>
        </p:nvSpPr>
        <p:spPr>
          <a:xfrm>
            <a:off x="7846414" y="2436145"/>
            <a:ext cx="3613749" cy="3513805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2000"/>
            </a:lvl5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5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1253" userDrawn="1">
          <p15:clr>
            <a:srgbClr val="FBAE40"/>
          </p15:clr>
        </p15:guide>
        <p15:guide id="4" orient="horz" pos="3748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, One Headline - 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2823" y="327034"/>
            <a:ext cx="10937340" cy="5438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 b="1" cap="all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522822" y="1345892"/>
            <a:ext cx="3613749" cy="408192"/>
          </a:xfrm>
        </p:spPr>
        <p:txBody>
          <a:bodyPr>
            <a:noAutofit/>
          </a:bodyPr>
          <a:lstStyle>
            <a:lvl1pPr marL="0" indent="0">
              <a:buNone/>
              <a:defRPr sz="3200" b="1" baseline="0">
                <a:solidFill>
                  <a:schemeClr val="tx2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Sub-header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20" hasCustomPrompt="1"/>
          </p:nvPr>
        </p:nvSpPr>
        <p:spPr>
          <a:xfrm>
            <a:off x="522822" y="1792899"/>
            <a:ext cx="3613749" cy="412893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2000"/>
            </a:lvl5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184618" y="1345892"/>
            <a:ext cx="3613749" cy="408192"/>
          </a:xfrm>
        </p:spPr>
        <p:txBody>
          <a:bodyPr>
            <a:noAutofit/>
          </a:bodyPr>
          <a:lstStyle>
            <a:lvl1pPr marL="0" indent="0">
              <a:buNone/>
              <a:defRPr sz="3200" b="1" baseline="0">
                <a:solidFill>
                  <a:schemeClr val="tx2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Sub-header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22" hasCustomPrompt="1"/>
          </p:nvPr>
        </p:nvSpPr>
        <p:spPr>
          <a:xfrm>
            <a:off x="4184618" y="1792899"/>
            <a:ext cx="3613749" cy="412893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2000"/>
            </a:lvl5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7846414" y="1345892"/>
            <a:ext cx="3613749" cy="408192"/>
          </a:xfrm>
        </p:spPr>
        <p:txBody>
          <a:bodyPr>
            <a:noAutofit/>
          </a:bodyPr>
          <a:lstStyle>
            <a:lvl1pPr marL="0" indent="0">
              <a:buNone/>
              <a:defRPr sz="3200" b="1" baseline="0">
                <a:solidFill>
                  <a:schemeClr val="tx2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Sub-header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24" hasCustomPrompt="1"/>
          </p:nvPr>
        </p:nvSpPr>
        <p:spPr>
          <a:xfrm>
            <a:off x="7846414" y="1792899"/>
            <a:ext cx="3613749" cy="412893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2000"/>
            </a:lvl5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, Two Headlines - 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2823" y="327034"/>
            <a:ext cx="10937340" cy="121148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 b="1" cap="all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HEADER on</a:t>
            </a:r>
          </a:p>
          <a:p>
            <a:pPr lvl="0"/>
            <a:r>
              <a:rPr lang="en-US" dirty="0"/>
              <a:t>Two lines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522822" y="1989138"/>
            <a:ext cx="3613749" cy="408192"/>
          </a:xfrm>
        </p:spPr>
        <p:txBody>
          <a:bodyPr>
            <a:noAutofit/>
          </a:bodyPr>
          <a:lstStyle>
            <a:lvl1pPr marL="0" indent="0">
              <a:buNone/>
              <a:defRPr sz="3200" b="1" baseline="0">
                <a:solidFill>
                  <a:schemeClr val="tx2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Sub-header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20" hasCustomPrompt="1"/>
          </p:nvPr>
        </p:nvSpPr>
        <p:spPr>
          <a:xfrm>
            <a:off x="522822" y="2436145"/>
            <a:ext cx="3613749" cy="3513805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2000"/>
            </a:lvl5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184618" y="1989138"/>
            <a:ext cx="3613749" cy="408192"/>
          </a:xfrm>
        </p:spPr>
        <p:txBody>
          <a:bodyPr>
            <a:noAutofit/>
          </a:bodyPr>
          <a:lstStyle>
            <a:lvl1pPr marL="0" indent="0">
              <a:buNone/>
              <a:defRPr sz="3200" b="1" baseline="0">
                <a:solidFill>
                  <a:schemeClr val="tx2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Sub-header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22" hasCustomPrompt="1"/>
          </p:nvPr>
        </p:nvSpPr>
        <p:spPr>
          <a:xfrm>
            <a:off x="4184618" y="2436145"/>
            <a:ext cx="3613749" cy="3513805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2000"/>
            </a:lvl5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7846414" y="1989138"/>
            <a:ext cx="3613749" cy="408192"/>
          </a:xfrm>
        </p:spPr>
        <p:txBody>
          <a:bodyPr>
            <a:noAutofit/>
          </a:bodyPr>
          <a:lstStyle>
            <a:lvl1pPr marL="0" indent="0">
              <a:buNone/>
              <a:defRPr sz="3200" b="1" baseline="0">
                <a:solidFill>
                  <a:schemeClr val="tx2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Sub-header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quarter" idx="24" hasCustomPrompt="1"/>
          </p:nvPr>
        </p:nvSpPr>
        <p:spPr>
          <a:xfrm>
            <a:off x="7846414" y="2436145"/>
            <a:ext cx="3613749" cy="3513805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2000"/>
            </a:lvl5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5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1253" userDrawn="1">
          <p15:clr>
            <a:srgbClr val="FBAE40"/>
          </p15:clr>
        </p15:guide>
        <p15:guide id="4" orient="horz" pos="3748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Object, One Headline - Watermar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2823" y="327034"/>
            <a:ext cx="10937340" cy="5438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 b="1" cap="all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6"/>
          </p:nvPr>
        </p:nvSpPr>
        <p:spPr>
          <a:xfrm>
            <a:off x="6981372" y="1358373"/>
            <a:ext cx="4478792" cy="459248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22823" y="1358373"/>
            <a:ext cx="6327920" cy="4592483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32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32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32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32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5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431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47" y="5803153"/>
            <a:ext cx="2011680" cy="545592"/>
          </a:xfrm>
          <a:prstGeom prst="rect">
            <a:avLst/>
          </a:prstGeom>
        </p:spPr>
      </p:pic>
      <p:sp>
        <p:nvSpPr>
          <p:cNvPr id="7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1677" y="1061395"/>
            <a:ext cx="5644323" cy="2480091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5400" b="1" cap="all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Insert</a:t>
            </a:r>
            <a:br>
              <a:rPr lang="en-US" dirty="0"/>
            </a:br>
            <a:r>
              <a:rPr lang="en-US" dirty="0"/>
              <a:t>HEADER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78052" y="3541486"/>
            <a:ext cx="5617948" cy="1036087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Insert PowerPoint </a:t>
            </a:r>
            <a:br>
              <a:rPr lang="en-US" dirty="0"/>
            </a:br>
            <a:r>
              <a:rPr lang="en-US" dirty="0"/>
              <a:t>sub-header here.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Object, Two Headlines - Watermar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2823" y="327034"/>
            <a:ext cx="10937340" cy="121148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 b="1" cap="all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HEADER on</a:t>
            </a:r>
          </a:p>
          <a:p>
            <a:pPr lvl="0"/>
            <a:r>
              <a:rPr lang="en-US" dirty="0"/>
              <a:t>Two lines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>
          <a:xfrm>
            <a:off x="6981372" y="1989138"/>
            <a:ext cx="4478792" cy="3961718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22823" y="1989138"/>
            <a:ext cx="6327920" cy="3961718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32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32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32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32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5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1253" userDrawn="1">
          <p15:clr>
            <a:srgbClr val="FBAE40"/>
          </p15:clr>
        </p15:guide>
        <p15:guide id="4" orient="horz" pos="3748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Object, One Headline - 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2823" y="327034"/>
            <a:ext cx="10937340" cy="5438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 b="1" cap="all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>
          <a:xfrm>
            <a:off x="6981372" y="1358373"/>
            <a:ext cx="4478792" cy="459248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22823" y="1358373"/>
            <a:ext cx="6327920" cy="4592483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32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32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32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32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Object, Two Headlines - 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2823" y="327034"/>
            <a:ext cx="10937340" cy="121148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 b="1" cap="all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HEADER on</a:t>
            </a:r>
          </a:p>
          <a:p>
            <a:pPr lvl="0"/>
            <a:r>
              <a:rPr lang="en-US" dirty="0"/>
              <a:t>Two lines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>
          <a:xfrm>
            <a:off x="6981372" y="1989138"/>
            <a:ext cx="4478792" cy="3961718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22823" y="1989138"/>
            <a:ext cx="6327920" cy="3961718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32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32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32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32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691207" y="2194955"/>
            <a:ext cx="4708108" cy="8925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6000" b="1" i="0" dirty="0">
                <a:solidFill>
                  <a:schemeClr val="bg1"/>
                </a:solidFill>
                <a:latin typeface="Fira Sans" charset="0"/>
                <a:ea typeface="Fira Sans" charset="0"/>
                <a:cs typeface="Fira Sans" charset="0"/>
              </a:rPr>
              <a:t>THANK YOU</a:t>
            </a:r>
          </a:p>
        </p:txBody>
      </p:sp>
      <p:sp>
        <p:nvSpPr>
          <p:cNvPr id="3" name="Content Placeholder 4"/>
          <p:cNvSpPr>
            <a:spLocks noGrp="1"/>
          </p:cNvSpPr>
          <p:nvPr>
            <p:ph sz="quarter" idx="13" hasCustomPrompt="1"/>
          </p:nvPr>
        </p:nvSpPr>
        <p:spPr>
          <a:xfrm>
            <a:off x="793958" y="3429000"/>
            <a:ext cx="2930157" cy="136740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Contact details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3790593" y="3429001"/>
            <a:ext cx="1367402" cy="1367402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Picture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4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569" userDrawn="1">
          <p15:clr>
            <a:srgbClr val="FBAE40"/>
          </p15:clr>
        </p15:guide>
        <p15:guide id="4" pos="3318" userDrawn="1">
          <p15:clr>
            <a:srgbClr val="FBAE40"/>
          </p15:clr>
        </p15:guide>
        <p15:guide id="5" pos="37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47" y="5803153"/>
            <a:ext cx="2011680" cy="545592"/>
          </a:xfrm>
          <a:prstGeom prst="rect">
            <a:avLst/>
          </a:prstGeom>
        </p:spPr>
      </p:pic>
      <p:sp>
        <p:nvSpPr>
          <p:cNvPr id="7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1677" y="1061395"/>
            <a:ext cx="5644323" cy="2480091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5400" b="1" cap="all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Insert</a:t>
            </a:r>
            <a:br>
              <a:rPr lang="en-US" dirty="0"/>
            </a:br>
            <a:r>
              <a:rPr lang="en-US" dirty="0"/>
              <a:t>HEADER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78052" y="3541486"/>
            <a:ext cx="5617948" cy="1036087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Insert PowerPoint </a:t>
            </a:r>
            <a:br>
              <a:rPr lang="en-US" dirty="0"/>
            </a:br>
            <a:r>
              <a:rPr lang="en-US" dirty="0"/>
              <a:t>sub-header here.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 userDrawn="1"/>
        </p:nvSpPr>
        <p:spPr>
          <a:xfrm>
            <a:off x="456142" y="475541"/>
            <a:ext cx="3953164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5400" b="1" dirty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rPr>
              <a:t>WHAT</a:t>
            </a:r>
            <a:r>
              <a:rPr lang="fr-FR" sz="5400" b="1" dirty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rPr>
              <a:t>’</a:t>
            </a:r>
            <a:r>
              <a:rPr lang="en-US" sz="5400" b="1" dirty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rPr>
              <a:t>S </a:t>
            </a:r>
            <a:br>
              <a:rPr lang="en-US" sz="5400" b="1" dirty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rPr>
            </a:br>
            <a:r>
              <a:rPr lang="en-US" sz="5400" b="1" dirty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rPr>
              <a:t>INSIDE?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95402" y="2254374"/>
            <a:ext cx="3782994" cy="384537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Example page title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92344" y="2257263"/>
            <a:ext cx="607715" cy="381648"/>
          </a:xfrm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2400" b="1" baseline="0">
                <a:solidFill>
                  <a:srgbClr val="FFD218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1195402" y="5305062"/>
            <a:ext cx="3782994" cy="384537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Example page title</a:t>
            </a:r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92344" y="5307951"/>
            <a:ext cx="607715" cy="381648"/>
          </a:xfrm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2400" b="1" baseline="0">
                <a:solidFill>
                  <a:srgbClr val="FFD218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08</a:t>
            </a:r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1195402" y="4869252"/>
            <a:ext cx="3782994" cy="384537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Example page title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392344" y="4872141"/>
            <a:ext cx="607715" cy="381648"/>
          </a:xfrm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2400" b="1" baseline="0">
                <a:solidFill>
                  <a:srgbClr val="FFD218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07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1195402" y="4433439"/>
            <a:ext cx="3782994" cy="384537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Example page title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92344" y="4436328"/>
            <a:ext cx="607715" cy="381648"/>
          </a:xfrm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2400" b="1" baseline="0">
                <a:solidFill>
                  <a:srgbClr val="FFD218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06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1195402" y="3997626"/>
            <a:ext cx="3782994" cy="384537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Example page title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392344" y="4000515"/>
            <a:ext cx="607715" cy="381648"/>
          </a:xfrm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2400" b="1" baseline="0">
                <a:solidFill>
                  <a:srgbClr val="FFD218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05</a:t>
            </a:r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1195402" y="3126000"/>
            <a:ext cx="3782994" cy="384537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Example page title</a:t>
            </a:r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392344" y="3128889"/>
            <a:ext cx="607715" cy="381648"/>
          </a:xfrm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2400" b="1" baseline="0">
                <a:solidFill>
                  <a:srgbClr val="FFD218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1195402" y="2690187"/>
            <a:ext cx="3782994" cy="384537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Example page title</a:t>
            </a: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92344" y="2693076"/>
            <a:ext cx="607715" cy="381648"/>
          </a:xfrm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2400" b="1" baseline="0">
                <a:solidFill>
                  <a:srgbClr val="FFD218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1195402" y="3561813"/>
            <a:ext cx="3782994" cy="384537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Example page title</a:t>
            </a:r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392344" y="3564702"/>
            <a:ext cx="607715" cy="381648"/>
          </a:xfrm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2400" b="1" baseline="0">
                <a:solidFill>
                  <a:srgbClr val="FFD218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04</a:t>
            </a:r>
          </a:p>
        </p:txBody>
      </p:sp>
      <p:pic>
        <p:nvPicPr>
          <p:cNvPr id="69" name="Picture 6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1" y="6100962"/>
            <a:ext cx="1277112" cy="219456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370" userDrawn="1">
          <p15:clr>
            <a:srgbClr val="FBAE40"/>
          </p15:clr>
        </p15:guide>
        <p15:guide id="4" orient="horz" pos="3521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456142" y="475541"/>
            <a:ext cx="3953164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5400" b="1" dirty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rPr>
              <a:t>WHAT</a:t>
            </a:r>
            <a:r>
              <a:rPr lang="fr-FR" sz="5400" b="1" dirty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rPr>
              <a:t>’</a:t>
            </a:r>
            <a:r>
              <a:rPr lang="en-US" sz="5400" b="1" dirty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rPr>
              <a:t>S </a:t>
            </a:r>
            <a:br>
              <a:rPr lang="en-US" sz="5400" b="1" dirty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rPr>
            </a:br>
            <a:r>
              <a:rPr lang="en-US" sz="5400" b="1" dirty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rPr>
              <a:t>INSIDE?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1" y="6100962"/>
            <a:ext cx="1277112" cy="219456"/>
          </a:xfrm>
          <a:prstGeom prst="rect">
            <a:avLst/>
          </a:prstGeom>
        </p:spPr>
      </p:pic>
      <p:sp>
        <p:nvSpPr>
          <p:cNvPr id="2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95402" y="2254374"/>
            <a:ext cx="3782994" cy="384537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Example page title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92344" y="2257263"/>
            <a:ext cx="607715" cy="381648"/>
          </a:xfrm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2400" b="1" baseline="0">
                <a:solidFill>
                  <a:srgbClr val="FFD218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1195402" y="5305062"/>
            <a:ext cx="3782994" cy="384537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Example page title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92344" y="5307951"/>
            <a:ext cx="607715" cy="381648"/>
          </a:xfrm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2400" b="1" baseline="0">
                <a:solidFill>
                  <a:srgbClr val="FFD218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08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1195402" y="4869252"/>
            <a:ext cx="3782994" cy="384537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Example page title</a:t>
            </a: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392344" y="4872141"/>
            <a:ext cx="607715" cy="381648"/>
          </a:xfrm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2400" b="1" baseline="0">
                <a:solidFill>
                  <a:srgbClr val="FFD218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07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1195402" y="4433439"/>
            <a:ext cx="3782994" cy="384537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Example page title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92344" y="4436328"/>
            <a:ext cx="607715" cy="381648"/>
          </a:xfrm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2400" b="1" baseline="0">
                <a:solidFill>
                  <a:srgbClr val="FFD218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06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1195402" y="3997626"/>
            <a:ext cx="3782994" cy="384537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Example page title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392344" y="4000515"/>
            <a:ext cx="607715" cy="381648"/>
          </a:xfrm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2400" b="1" baseline="0">
                <a:solidFill>
                  <a:srgbClr val="FFD218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05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1195402" y="3126000"/>
            <a:ext cx="3782994" cy="384537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Example page title</a:t>
            </a: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392344" y="3128889"/>
            <a:ext cx="607715" cy="381648"/>
          </a:xfrm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2400" b="1" baseline="0">
                <a:solidFill>
                  <a:srgbClr val="FFD218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1195402" y="2690187"/>
            <a:ext cx="3782994" cy="384537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Example page title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92344" y="2693076"/>
            <a:ext cx="607715" cy="381648"/>
          </a:xfrm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2400" b="1" baseline="0">
                <a:solidFill>
                  <a:srgbClr val="FFD218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1195402" y="3561813"/>
            <a:ext cx="3782994" cy="384537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rgbClr val="00A9CE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Example page title</a:t>
            </a: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392344" y="3564702"/>
            <a:ext cx="607715" cy="381648"/>
          </a:xfrm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2400" b="1" baseline="0">
                <a:solidFill>
                  <a:srgbClr val="FFD218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04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1" y="6100962"/>
            <a:ext cx="1277112" cy="219455"/>
          </a:xfrm>
          <a:prstGeom prst="rect">
            <a:avLst/>
          </a:prstGeom>
        </p:spPr>
      </p:pic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8267" y="1084666"/>
            <a:ext cx="4368186" cy="1647902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5400" b="1" cap="all" baseline="0">
                <a:solidFill>
                  <a:schemeClr val="bg1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DIVIDER PAGE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1" y="6100962"/>
            <a:ext cx="1277112" cy="219455"/>
          </a:xfrm>
          <a:prstGeom prst="rect">
            <a:avLst/>
          </a:prstGeom>
        </p:spPr>
      </p:pic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8267" y="1084666"/>
            <a:ext cx="4368186" cy="1647902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5400" b="1" cap="all" baseline="0">
                <a:solidFill>
                  <a:schemeClr val="bg1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DIVIDER PAGE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58267" y="1084666"/>
            <a:ext cx="4368186" cy="1647902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5400" b="1" cap="all" baseline="0">
                <a:solidFill>
                  <a:schemeClr val="accent1"/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pPr lvl="0"/>
            <a:r>
              <a:rPr lang="en-US" dirty="0"/>
              <a:t>DIVIDER PAGE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4" y="6100962"/>
            <a:ext cx="1277106" cy="21945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fld id="{02E4FEAA-E523-1F4B-A370-B46316F28E21}" type="datetimeFigureOut">
              <a:rPr lang="en-US" smtClean="0"/>
              <a:pPr/>
              <a:t>8/30/2022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Fira Sans" charset="0"/>
                <a:ea typeface="Fira Sans" charset="0"/>
                <a:cs typeface="Fira Sans" charset="0"/>
              </a:defRPr>
            </a:lvl1pPr>
          </a:lstStyle>
          <a:p>
            <a:fld id="{4AA41BF4-5AD3-0D45-9592-C017A06290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38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4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  <p:sldLayoutId id="2147483665" r:id="rId15"/>
    <p:sldLayoutId id="2147483667" r:id="rId16"/>
    <p:sldLayoutId id="2147483666" r:id="rId17"/>
    <p:sldLayoutId id="2147483668" r:id="rId18"/>
    <p:sldLayoutId id="2147483664" r:id="rId19"/>
    <p:sldLayoutId id="2147483669" r:id="rId20"/>
    <p:sldLayoutId id="2147483670" r:id="rId21"/>
    <p:sldLayoutId id="2147483672" r:id="rId22"/>
    <p:sldLayoutId id="2147483671" r:id="rId23"/>
    <p:sldLayoutId id="2147483673" r:id="rId24"/>
    <p:sldLayoutId id="2147483678" r:id="rId25"/>
    <p:sldLayoutId id="2147483679" r:id="rId26"/>
    <p:sldLayoutId id="2147483680" r:id="rId27"/>
    <p:sldLayoutId id="2147483681" r:id="rId28"/>
    <p:sldLayoutId id="2147483674" r:id="rId29"/>
    <p:sldLayoutId id="2147483675" r:id="rId30"/>
    <p:sldLayoutId id="2147483676" r:id="rId31"/>
    <p:sldLayoutId id="2147483677" r:id="rId32"/>
    <p:sldLayoutId id="2147483661" r:id="rId3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accent1"/>
          </a:solidFill>
          <a:latin typeface="Fira Sans" charset="0"/>
          <a:ea typeface="Fira Sans" charset="0"/>
          <a:cs typeface="Fira Sans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bg2">
              <a:lumMod val="50000"/>
            </a:schemeClr>
          </a:solidFill>
          <a:latin typeface="Fira Sans" charset="0"/>
          <a:ea typeface="Fira Sans" charset="0"/>
          <a:cs typeface="Fira Sans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3200" kern="1200">
          <a:solidFill>
            <a:schemeClr val="bg2">
              <a:lumMod val="50000"/>
            </a:schemeClr>
          </a:solidFill>
          <a:latin typeface="Fira Sans" charset="0"/>
          <a:ea typeface="Fira Sans" charset="0"/>
          <a:cs typeface="Fira Sans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bg2">
              <a:lumMod val="50000"/>
            </a:schemeClr>
          </a:solidFill>
          <a:latin typeface="Fira Sans" charset="0"/>
          <a:ea typeface="Fira Sans" charset="0"/>
          <a:cs typeface="Fira Sans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bg2">
              <a:lumMod val="50000"/>
            </a:schemeClr>
          </a:solidFill>
          <a:latin typeface="Fira Sans" charset="0"/>
          <a:ea typeface="Fira Sans" charset="0"/>
          <a:cs typeface="Fira Sans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bg2">
              <a:lumMod val="50000"/>
            </a:schemeClr>
          </a:solidFill>
          <a:latin typeface="Fira Sans" charset="0"/>
          <a:ea typeface="Fira Sans" charset="0"/>
          <a:cs typeface="Fira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522823" y="327034"/>
            <a:ext cx="11277454" cy="543824"/>
          </a:xfrm>
        </p:spPr>
        <p:txBody>
          <a:bodyPr/>
          <a:lstStyle/>
          <a:p>
            <a:r>
              <a:rPr lang="de-DE" dirty="0"/>
              <a:t>PR </a:t>
            </a:r>
            <a:r>
              <a:rPr lang="de-DE" dirty="0" err="1"/>
              <a:t>EnrichMENT</a:t>
            </a:r>
            <a:r>
              <a:rPr lang="de-DE" dirty="0"/>
              <a:t> in PR CREATION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3"/>
          </p:nvPr>
        </p:nvSpPr>
        <p:spPr>
          <a:xfrm>
            <a:off x="627329" y="1358760"/>
            <a:ext cx="11378743" cy="4717152"/>
          </a:xfrm>
        </p:spPr>
        <p:txBody>
          <a:bodyPr/>
          <a:lstStyle/>
          <a:p>
            <a:pPr marL="0" indent="0">
              <a:buNone/>
            </a:pPr>
            <a:r>
              <a:rPr lang="de-DE" sz="1600" dirty="0"/>
              <a:t>It is possible to update purchase requisition (PR)  when PR is created in </a:t>
            </a:r>
            <a:r>
              <a:rPr lang="de-DE" sz="1600" b="1" dirty="0"/>
              <a:t>EDGE</a:t>
            </a:r>
            <a:r>
              <a:rPr lang="de-DE" sz="1600" dirty="0"/>
              <a:t>, before it has been sent to PR approval process (on Order now or Edit Requisition).</a:t>
            </a:r>
            <a:br>
              <a:rPr lang="de-DE" sz="1600" dirty="0"/>
            </a:br>
            <a:r>
              <a:rPr lang="de-DE" sz="1600" dirty="0"/>
              <a:t>This way for instance you can set data relative to process selection before process or default coding. </a:t>
            </a:r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4B6273-6FB8-6AB1-C2CF-7BD063EB1A2C}"/>
              </a:ext>
            </a:extLst>
          </p:cNvPr>
          <p:cNvSpPr txBox="1"/>
          <p:nvPr/>
        </p:nvSpPr>
        <p:spPr>
          <a:xfrm>
            <a:off x="6929450" y="4915695"/>
            <a:ext cx="4703371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DE" sz="1000" b="1" dirty="0">
                <a:highlight>
                  <a:srgbClr val="FFFF00"/>
                </a:highlight>
              </a:rPr>
              <a:t>Note!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b="1" dirty="0">
                <a:highlight>
                  <a:srgbClr val="FFFF00"/>
                </a:highlight>
              </a:rPr>
              <a:t>Only things that need to be available before process should be udpdated on PR Creation Enrichment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b="1" dirty="0">
                <a:highlight>
                  <a:srgbClr val="FFFF00"/>
                </a:highlight>
              </a:rPr>
              <a:t>All time consuming (timeout &gt; 60sec) heavier updates should be done in PR Process Enrichment activities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b="1" dirty="0">
                <a:highlight>
                  <a:srgbClr val="FFFF00"/>
                </a:highlight>
              </a:rPr>
              <a:t>If there are custom expressions the Edit Requisition action enrichment should not have more than 10 lines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dirty="0"/>
              <a:t>Update cannot: add PR lines OR delete PR lines OR cannot split PR lines OR edit Coding split %</a:t>
            </a:r>
            <a:endParaRPr lang="de-DE" sz="1000" b="1" dirty="0"/>
          </a:p>
        </p:txBody>
      </p:sp>
      <p:grpSp>
        <p:nvGrpSpPr>
          <p:cNvPr id="130" name="Group 128">
            <a:extLst>
              <a:ext uri="{FF2B5EF4-FFF2-40B4-BE49-F238E27FC236}">
                <a16:creationId xmlns:a16="http://schemas.microsoft.com/office/drawing/2014/main" id="{657E81C6-DAED-076B-763E-4799EAE0612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27062" y="2344737"/>
            <a:ext cx="11022393" cy="2633471"/>
            <a:chOff x="395" y="1477"/>
            <a:chExt cx="6408" cy="1531"/>
          </a:xfrm>
        </p:grpSpPr>
        <p:sp>
          <p:nvSpPr>
            <p:cNvPr id="131" name="AutoShape 127">
              <a:extLst>
                <a:ext uri="{FF2B5EF4-FFF2-40B4-BE49-F238E27FC236}">
                  <a16:creationId xmlns:a16="http://schemas.microsoft.com/office/drawing/2014/main" id="{65337BF8-6EA3-978E-EAD6-3469F90786F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95" y="1477"/>
              <a:ext cx="6408" cy="1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2" name="Freeform 129">
              <a:extLst>
                <a:ext uri="{FF2B5EF4-FFF2-40B4-BE49-F238E27FC236}">
                  <a16:creationId xmlns:a16="http://schemas.microsoft.com/office/drawing/2014/main" id="{35E878C2-7319-F3A8-5CD7-F6B2A0444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4" y="2476"/>
              <a:ext cx="340" cy="272"/>
            </a:xfrm>
            <a:custGeom>
              <a:avLst/>
              <a:gdLst>
                <a:gd name="T0" fmla="*/ 151 w 1055"/>
                <a:gd name="T1" fmla="*/ 844 h 844"/>
                <a:gd name="T2" fmla="*/ 903 w 1055"/>
                <a:gd name="T3" fmla="*/ 844 h 844"/>
                <a:gd name="T4" fmla="*/ 1055 w 1055"/>
                <a:gd name="T5" fmla="*/ 693 h 844"/>
                <a:gd name="T6" fmla="*/ 1055 w 1055"/>
                <a:gd name="T7" fmla="*/ 151 h 844"/>
                <a:gd name="T8" fmla="*/ 903 w 1055"/>
                <a:gd name="T9" fmla="*/ 0 h 844"/>
                <a:gd name="T10" fmla="*/ 151 w 1055"/>
                <a:gd name="T11" fmla="*/ 0 h 844"/>
                <a:gd name="T12" fmla="*/ 0 w 1055"/>
                <a:gd name="T13" fmla="*/ 151 h 844"/>
                <a:gd name="T14" fmla="*/ 0 w 1055"/>
                <a:gd name="T15" fmla="*/ 693 h 844"/>
                <a:gd name="T16" fmla="*/ 151 w 1055"/>
                <a:gd name="T17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5" h="844">
                  <a:moveTo>
                    <a:pt x="151" y="844"/>
                  </a:moveTo>
                  <a:lnTo>
                    <a:pt x="903" y="844"/>
                  </a:lnTo>
                  <a:cubicBezTo>
                    <a:pt x="987" y="844"/>
                    <a:pt x="1055" y="776"/>
                    <a:pt x="1055" y="693"/>
                  </a:cubicBezTo>
                  <a:lnTo>
                    <a:pt x="1055" y="151"/>
                  </a:lnTo>
                  <a:cubicBezTo>
                    <a:pt x="1055" y="67"/>
                    <a:pt x="987" y="0"/>
                    <a:pt x="903" y="0"/>
                  </a:cubicBezTo>
                  <a:lnTo>
                    <a:pt x="151" y="0"/>
                  </a:lnTo>
                  <a:cubicBezTo>
                    <a:pt x="67" y="0"/>
                    <a:pt x="0" y="67"/>
                    <a:pt x="0" y="151"/>
                  </a:cubicBezTo>
                  <a:lnTo>
                    <a:pt x="0" y="693"/>
                  </a:lnTo>
                  <a:cubicBezTo>
                    <a:pt x="0" y="776"/>
                    <a:pt x="67" y="844"/>
                    <a:pt x="151" y="844"/>
                  </a:cubicBez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3" name="Freeform 130">
              <a:extLst>
                <a:ext uri="{FF2B5EF4-FFF2-40B4-BE49-F238E27FC236}">
                  <a16:creationId xmlns:a16="http://schemas.microsoft.com/office/drawing/2014/main" id="{BDBB0518-7378-4BF8-864D-0F73ACEE6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4" y="2476"/>
              <a:ext cx="340" cy="272"/>
            </a:xfrm>
            <a:custGeom>
              <a:avLst/>
              <a:gdLst>
                <a:gd name="T0" fmla="*/ 151 w 1055"/>
                <a:gd name="T1" fmla="*/ 844 h 844"/>
                <a:gd name="T2" fmla="*/ 903 w 1055"/>
                <a:gd name="T3" fmla="*/ 844 h 844"/>
                <a:gd name="T4" fmla="*/ 1055 w 1055"/>
                <a:gd name="T5" fmla="*/ 693 h 844"/>
                <a:gd name="T6" fmla="*/ 1055 w 1055"/>
                <a:gd name="T7" fmla="*/ 151 h 844"/>
                <a:gd name="T8" fmla="*/ 903 w 1055"/>
                <a:gd name="T9" fmla="*/ 0 h 844"/>
                <a:gd name="T10" fmla="*/ 151 w 1055"/>
                <a:gd name="T11" fmla="*/ 0 h 844"/>
                <a:gd name="T12" fmla="*/ 0 w 1055"/>
                <a:gd name="T13" fmla="*/ 151 h 844"/>
                <a:gd name="T14" fmla="*/ 0 w 1055"/>
                <a:gd name="T15" fmla="*/ 693 h 844"/>
                <a:gd name="T16" fmla="*/ 151 w 1055"/>
                <a:gd name="T17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5" h="844">
                  <a:moveTo>
                    <a:pt x="151" y="844"/>
                  </a:moveTo>
                  <a:lnTo>
                    <a:pt x="903" y="844"/>
                  </a:lnTo>
                  <a:cubicBezTo>
                    <a:pt x="987" y="844"/>
                    <a:pt x="1055" y="776"/>
                    <a:pt x="1055" y="693"/>
                  </a:cubicBezTo>
                  <a:lnTo>
                    <a:pt x="1055" y="151"/>
                  </a:lnTo>
                  <a:cubicBezTo>
                    <a:pt x="1055" y="67"/>
                    <a:pt x="987" y="0"/>
                    <a:pt x="903" y="0"/>
                  </a:cubicBezTo>
                  <a:lnTo>
                    <a:pt x="151" y="0"/>
                  </a:lnTo>
                  <a:cubicBezTo>
                    <a:pt x="67" y="0"/>
                    <a:pt x="0" y="67"/>
                    <a:pt x="0" y="151"/>
                  </a:cubicBezTo>
                  <a:lnTo>
                    <a:pt x="0" y="693"/>
                  </a:lnTo>
                  <a:cubicBezTo>
                    <a:pt x="0" y="776"/>
                    <a:pt x="67" y="844"/>
                    <a:pt x="151" y="844"/>
                  </a:cubicBez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4" name="Rectangle 131">
              <a:extLst>
                <a:ext uri="{FF2B5EF4-FFF2-40B4-BE49-F238E27FC236}">
                  <a16:creationId xmlns:a16="http://schemas.microsoft.com/office/drawing/2014/main" id="{98447740-D177-5F3C-B62D-73243C209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2" y="2573"/>
              <a:ext cx="18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Draft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5" name="Freeform 132">
              <a:extLst>
                <a:ext uri="{FF2B5EF4-FFF2-40B4-BE49-F238E27FC236}">
                  <a16:creationId xmlns:a16="http://schemas.microsoft.com/office/drawing/2014/main" id="{308A663F-0E81-7E05-BAF4-164845D28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1" y="2472"/>
              <a:ext cx="340" cy="273"/>
            </a:xfrm>
            <a:custGeom>
              <a:avLst/>
              <a:gdLst>
                <a:gd name="T0" fmla="*/ 151 w 1055"/>
                <a:gd name="T1" fmla="*/ 844 h 844"/>
                <a:gd name="T2" fmla="*/ 904 w 1055"/>
                <a:gd name="T3" fmla="*/ 844 h 844"/>
                <a:gd name="T4" fmla="*/ 1055 w 1055"/>
                <a:gd name="T5" fmla="*/ 693 h 844"/>
                <a:gd name="T6" fmla="*/ 1055 w 1055"/>
                <a:gd name="T7" fmla="*/ 151 h 844"/>
                <a:gd name="T8" fmla="*/ 904 w 1055"/>
                <a:gd name="T9" fmla="*/ 0 h 844"/>
                <a:gd name="T10" fmla="*/ 151 w 1055"/>
                <a:gd name="T11" fmla="*/ 0 h 844"/>
                <a:gd name="T12" fmla="*/ 0 w 1055"/>
                <a:gd name="T13" fmla="*/ 151 h 844"/>
                <a:gd name="T14" fmla="*/ 0 w 1055"/>
                <a:gd name="T15" fmla="*/ 693 h 844"/>
                <a:gd name="T16" fmla="*/ 151 w 1055"/>
                <a:gd name="T17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5" h="844">
                  <a:moveTo>
                    <a:pt x="151" y="844"/>
                  </a:moveTo>
                  <a:lnTo>
                    <a:pt x="904" y="844"/>
                  </a:lnTo>
                  <a:cubicBezTo>
                    <a:pt x="988" y="844"/>
                    <a:pt x="1055" y="777"/>
                    <a:pt x="1055" y="693"/>
                  </a:cubicBezTo>
                  <a:lnTo>
                    <a:pt x="1055" y="151"/>
                  </a:lnTo>
                  <a:cubicBezTo>
                    <a:pt x="1055" y="68"/>
                    <a:pt x="988" y="0"/>
                    <a:pt x="904" y="0"/>
                  </a:cubicBezTo>
                  <a:lnTo>
                    <a:pt x="151" y="0"/>
                  </a:lnTo>
                  <a:cubicBezTo>
                    <a:pt x="68" y="0"/>
                    <a:pt x="0" y="68"/>
                    <a:pt x="0" y="151"/>
                  </a:cubicBezTo>
                  <a:lnTo>
                    <a:pt x="0" y="693"/>
                  </a:lnTo>
                  <a:cubicBezTo>
                    <a:pt x="0" y="777"/>
                    <a:pt x="68" y="844"/>
                    <a:pt x="151" y="844"/>
                  </a:cubicBezTo>
                  <a:close/>
                </a:path>
              </a:pathLst>
            </a:custGeom>
            <a:solidFill>
              <a:srgbClr val="D5DFE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6" name="Freeform 133">
              <a:extLst>
                <a:ext uri="{FF2B5EF4-FFF2-40B4-BE49-F238E27FC236}">
                  <a16:creationId xmlns:a16="http://schemas.microsoft.com/office/drawing/2014/main" id="{E8818C99-868A-15C8-907F-068623D5D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1" y="2472"/>
              <a:ext cx="339" cy="273"/>
            </a:xfrm>
            <a:custGeom>
              <a:avLst/>
              <a:gdLst>
                <a:gd name="T0" fmla="*/ 151 w 1055"/>
                <a:gd name="T1" fmla="*/ 844 h 844"/>
                <a:gd name="T2" fmla="*/ 904 w 1055"/>
                <a:gd name="T3" fmla="*/ 844 h 844"/>
                <a:gd name="T4" fmla="*/ 1055 w 1055"/>
                <a:gd name="T5" fmla="*/ 693 h 844"/>
                <a:gd name="T6" fmla="*/ 1055 w 1055"/>
                <a:gd name="T7" fmla="*/ 151 h 844"/>
                <a:gd name="T8" fmla="*/ 904 w 1055"/>
                <a:gd name="T9" fmla="*/ 0 h 844"/>
                <a:gd name="T10" fmla="*/ 151 w 1055"/>
                <a:gd name="T11" fmla="*/ 0 h 844"/>
                <a:gd name="T12" fmla="*/ 0 w 1055"/>
                <a:gd name="T13" fmla="*/ 151 h 844"/>
                <a:gd name="T14" fmla="*/ 0 w 1055"/>
                <a:gd name="T15" fmla="*/ 693 h 844"/>
                <a:gd name="T16" fmla="*/ 151 w 1055"/>
                <a:gd name="T17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5" h="844">
                  <a:moveTo>
                    <a:pt x="151" y="844"/>
                  </a:moveTo>
                  <a:lnTo>
                    <a:pt x="904" y="844"/>
                  </a:lnTo>
                  <a:cubicBezTo>
                    <a:pt x="988" y="844"/>
                    <a:pt x="1055" y="777"/>
                    <a:pt x="1055" y="693"/>
                  </a:cubicBezTo>
                  <a:lnTo>
                    <a:pt x="1055" y="151"/>
                  </a:lnTo>
                  <a:cubicBezTo>
                    <a:pt x="1055" y="68"/>
                    <a:pt x="988" y="0"/>
                    <a:pt x="904" y="0"/>
                  </a:cubicBezTo>
                  <a:lnTo>
                    <a:pt x="151" y="0"/>
                  </a:lnTo>
                  <a:cubicBezTo>
                    <a:pt x="68" y="0"/>
                    <a:pt x="0" y="68"/>
                    <a:pt x="0" y="151"/>
                  </a:cubicBezTo>
                  <a:lnTo>
                    <a:pt x="0" y="693"/>
                  </a:lnTo>
                  <a:cubicBezTo>
                    <a:pt x="0" y="777"/>
                    <a:pt x="68" y="844"/>
                    <a:pt x="151" y="844"/>
                  </a:cubicBez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7" name="Rectangle 134">
              <a:extLst>
                <a:ext uri="{FF2B5EF4-FFF2-40B4-BE49-F238E27FC236}">
                  <a16:creationId xmlns:a16="http://schemas.microsoft.com/office/drawing/2014/main" id="{8C53222A-64E3-476B-CB17-ACC77B020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4" y="2529"/>
              <a:ext cx="258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Anyerp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8" name="Rectangle 135">
              <a:extLst>
                <a:ext uri="{FF2B5EF4-FFF2-40B4-BE49-F238E27FC236}">
                  <a16:creationId xmlns:a16="http://schemas.microsoft.com/office/drawing/2014/main" id="{D7246BB5-8016-3D62-EDB5-C61AE2CC2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4" y="2611"/>
              <a:ext cx="258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Activity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9" name="Freeform 136">
              <a:extLst>
                <a:ext uri="{FF2B5EF4-FFF2-40B4-BE49-F238E27FC236}">
                  <a16:creationId xmlns:a16="http://schemas.microsoft.com/office/drawing/2014/main" id="{08DEFB13-0B3C-2E4D-65B0-D83088E63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" y="2476"/>
              <a:ext cx="340" cy="272"/>
            </a:xfrm>
            <a:custGeom>
              <a:avLst/>
              <a:gdLst>
                <a:gd name="T0" fmla="*/ 151 w 1055"/>
                <a:gd name="T1" fmla="*/ 844 h 844"/>
                <a:gd name="T2" fmla="*/ 904 w 1055"/>
                <a:gd name="T3" fmla="*/ 844 h 844"/>
                <a:gd name="T4" fmla="*/ 1055 w 1055"/>
                <a:gd name="T5" fmla="*/ 693 h 844"/>
                <a:gd name="T6" fmla="*/ 1055 w 1055"/>
                <a:gd name="T7" fmla="*/ 151 h 844"/>
                <a:gd name="T8" fmla="*/ 904 w 1055"/>
                <a:gd name="T9" fmla="*/ 0 h 844"/>
                <a:gd name="T10" fmla="*/ 151 w 1055"/>
                <a:gd name="T11" fmla="*/ 0 h 844"/>
                <a:gd name="T12" fmla="*/ 0 w 1055"/>
                <a:gd name="T13" fmla="*/ 151 h 844"/>
                <a:gd name="T14" fmla="*/ 0 w 1055"/>
                <a:gd name="T15" fmla="*/ 693 h 844"/>
                <a:gd name="T16" fmla="*/ 151 w 1055"/>
                <a:gd name="T17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5" h="844">
                  <a:moveTo>
                    <a:pt x="151" y="844"/>
                  </a:moveTo>
                  <a:lnTo>
                    <a:pt x="904" y="844"/>
                  </a:lnTo>
                  <a:cubicBezTo>
                    <a:pt x="987" y="844"/>
                    <a:pt x="1055" y="776"/>
                    <a:pt x="1055" y="693"/>
                  </a:cubicBezTo>
                  <a:lnTo>
                    <a:pt x="1055" y="151"/>
                  </a:lnTo>
                  <a:cubicBezTo>
                    <a:pt x="1055" y="67"/>
                    <a:pt x="987" y="0"/>
                    <a:pt x="904" y="0"/>
                  </a:cubicBezTo>
                  <a:lnTo>
                    <a:pt x="151" y="0"/>
                  </a:lnTo>
                  <a:cubicBezTo>
                    <a:pt x="67" y="0"/>
                    <a:pt x="0" y="67"/>
                    <a:pt x="0" y="151"/>
                  </a:cubicBezTo>
                  <a:lnTo>
                    <a:pt x="0" y="693"/>
                  </a:lnTo>
                  <a:cubicBezTo>
                    <a:pt x="0" y="776"/>
                    <a:pt x="67" y="844"/>
                    <a:pt x="151" y="844"/>
                  </a:cubicBezTo>
                  <a:close/>
                </a:path>
              </a:pathLst>
            </a:custGeom>
            <a:solidFill>
              <a:srgbClr val="D8D8D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40" name="Freeform 137">
              <a:extLst>
                <a:ext uri="{FF2B5EF4-FFF2-40B4-BE49-F238E27FC236}">
                  <a16:creationId xmlns:a16="http://schemas.microsoft.com/office/drawing/2014/main" id="{6B347EA9-4C91-75FA-D66D-2F86A7A94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" y="2476"/>
              <a:ext cx="340" cy="272"/>
            </a:xfrm>
            <a:custGeom>
              <a:avLst/>
              <a:gdLst>
                <a:gd name="T0" fmla="*/ 151 w 1055"/>
                <a:gd name="T1" fmla="*/ 844 h 844"/>
                <a:gd name="T2" fmla="*/ 904 w 1055"/>
                <a:gd name="T3" fmla="*/ 844 h 844"/>
                <a:gd name="T4" fmla="*/ 1055 w 1055"/>
                <a:gd name="T5" fmla="*/ 693 h 844"/>
                <a:gd name="T6" fmla="*/ 1055 w 1055"/>
                <a:gd name="T7" fmla="*/ 151 h 844"/>
                <a:gd name="T8" fmla="*/ 904 w 1055"/>
                <a:gd name="T9" fmla="*/ 0 h 844"/>
                <a:gd name="T10" fmla="*/ 151 w 1055"/>
                <a:gd name="T11" fmla="*/ 0 h 844"/>
                <a:gd name="T12" fmla="*/ 0 w 1055"/>
                <a:gd name="T13" fmla="*/ 151 h 844"/>
                <a:gd name="T14" fmla="*/ 0 w 1055"/>
                <a:gd name="T15" fmla="*/ 693 h 844"/>
                <a:gd name="T16" fmla="*/ 151 w 1055"/>
                <a:gd name="T17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5" h="844">
                  <a:moveTo>
                    <a:pt x="151" y="844"/>
                  </a:moveTo>
                  <a:lnTo>
                    <a:pt x="904" y="844"/>
                  </a:lnTo>
                  <a:cubicBezTo>
                    <a:pt x="987" y="844"/>
                    <a:pt x="1055" y="776"/>
                    <a:pt x="1055" y="693"/>
                  </a:cubicBezTo>
                  <a:lnTo>
                    <a:pt x="1055" y="151"/>
                  </a:lnTo>
                  <a:cubicBezTo>
                    <a:pt x="1055" y="67"/>
                    <a:pt x="987" y="0"/>
                    <a:pt x="904" y="0"/>
                  </a:cubicBezTo>
                  <a:lnTo>
                    <a:pt x="151" y="0"/>
                  </a:lnTo>
                  <a:cubicBezTo>
                    <a:pt x="67" y="0"/>
                    <a:pt x="0" y="67"/>
                    <a:pt x="0" y="151"/>
                  </a:cubicBezTo>
                  <a:lnTo>
                    <a:pt x="0" y="693"/>
                  </a:lnTo>
                  <a:cubicBezTo>
                    <a:pt x="0" y="776"/>
                    <a:pt x="67" y="844"/>
                    <a:pt x="151" y="844"/>
                  </a:cubicBez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41" name="Rectangle 138">
              <a:extLst>
                <a:ext uri="{FF2B5EF4-FFF2-40B4-BE49-F238E27FC236}">
                  <a16:creationId xmlns:a16="http://schemas.microsoft.com/office/drawing/2014/main" id="{54B33A9B-70E4-F003-5CF9-ECA2C870B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" y="2573"/>
              <a:ext cx="201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Shop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2" name="Freeform 139">
              <a:extLst>
                <a:ext uri="{FF2B5EF4-FFF2-40B4-BE49-F238E27FC236}">
                  <a16:creationId xmlns:a16="http://schemas.microsoft.com/office/drawing/2014/main" id="{88FE2B11-7239-4401-984E-8D618A3F6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9" y="2472"/>
              <a:ext cx="340" cy="273"/>
            </a:xfrm>
            <a:custGeom>
              <a:avLst/>
              <a:gdLst>
                <a:gd name="T0" fmla="*/ 170 w 340"/>
                <a:gd name="T1" fmla="*/ 273 h 273"/>
                <a:gd name="T2" fmla="*/ 340 w 340"/>
                <a:gd name="T3" fmla="*/ 137 h 273"/>
                <a:gd name="T4" fmla="*/ 170 w 340"/>
                <a:gd name="T5" fmla="*/ 0 h 273"/>
                <a:gd name="T6" fmla="*/ 0 w 340"/>
                <a:gd name="T7" fmla="*/ 137 h 273"/>
                <a:gd name="T8" fmla="*/ 170 w 340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73">
                  <a:moveTo>
                    <a:pt x="170" y="273"/>
                  </a:moveTo>
                  <a:lnTo>
                    <a:pt x="340" y="137"/>
                  </a:lnTo>
                  <a:lnTo>
                    <a:pt x="170" y="0"/>
                  </a:lnTo>
                  <a:lnTo>
                    <a:pt x="0" y="137"/>
                  </a:lnTo>
                  <a:lnTo>
                    <a:pt x="170" y="2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43" name="Freeform 140">
              <a:extLst>
                <a:ext uri="{FF2B5EF4-FFF2-40B4-BE49-F238E27FC236}">
                  <a16:creationId xmlns:a16="http://schemas.microsoft.com/office/drawing/2014/main" id="{25745B50-143C-3024-3C1B-EFE1D6B3D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9" y="2472"/>
              <a:ext cx="340" cy="273"/>
            </a:xfrm>
            <a:custGeom>
              <a:avLst/>
              <a:gdLst>
                <a:gd name="T0" fmla="*/ 170 w 340"/>
                <a:gd name="T1" fmla="*/ 273 h 273"/>
                <a:gd name="T2" fmla="*/ 340 w 340"/>
                <a:gd name="T3" fmla="*/ 137 h 273"/>
                <a:gd name="T4" fmla="*/ 170 w 340"/>
                <a:gd name="T5" fmla="*/ 0 h 273"/>
                <a:gd name="T6" fmla="*/ 0 w 340"/>
                <a:gd name="T7" fmla="*/ 137 h 273"/>
                <a:gd name="T8" fmla="*/ 170 w 340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73">
                  <a:moveTo>
                    <a:pt x="170" y="273"/>
                  </a:moveTo>
                  <a:lnTo>
                    <a:pt x="340" y="137"/>
                  </a:lnTo>
                  <a:lnTo>
                    <a:pt x="170" y="0"/>
                  </a:lnTo>
                  <a:lnTo>
                    <a:pt x="0" y="137"/>
                  </a:lnTo>
                  <a:lnTo>
                    <a:pt x="170" y="273"/>
                  </a:lnTo>
                  <a:close/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44" name="Rectangle 141">
              <a:extLst>
                <a:ext uri="{FF2B5EF4-FFF2-40B4-BE49-F238E27FC236}">
                  <a16:creationId xmlns:a16="http://schemas.microsoft.com/office/drawing/2014/main" id="{B990EAA3-BBC4-6898-0B1A-D7E81FB2C5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0" y="2550"/>
              <a:ext cx="186" cy="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Select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5" name="Rectangle 142">
              <a:extLst>
                <a:ext uri="{FF2B5EF4-FFF2-40B4-BE49-F238E27FC236}">
                  <a16:creationId xmlns:a16="http://schemas.microsoft.com/office/drawing/2014/main" id="{91D69E74-35D8-1F0E-4520-224F7805E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9" y="2612"/>
              <a:ext cx="231" cy="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Process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6" name="Freeform 143">
              <a:extLst>
                <a:ext uri="{FF2B5EF4-FFF2-40B4-BE49-F238E27FC236}">
                  <a16:creationId xmlns:a16="http://schemas.microsoft.com/office/drawing/2014/main" id="{DA580A9C-BBE7-2307-7CDE-81469CA7B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" y="2476"/>
              <a:ext cx="339" cy="272"/>
            </a:xfrm>
            <a:custGeom>
              <a:avLst/>
              <a:gdLst>
                <a:gd name="T0" fmla="*/ 170 w 339"/>
                <a:gd name="T1" fmla="*/ 272 h 272"/>
                <a:gd name="T2" fmla="*/ 339 w 339"/>
                <a:gd name="T3" fmla="*/ 136 h 272"/>
                <a:gd name="T4" fmla="*/ 170 w 339"/>
                <a:gd name="T5" fmla="*/ 0 h 272"/>
                <a:gd name="T6" fmla="*/ 0 w 339"/>
                <a:gd name="T7" fmla="*/ 136 h 272"/>
                <a:gd name="T8" fmla="*/ 170 w 339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272">
                  <a:moveTo>
                    <a:pt x="170" y="272"/>
                  </a:moveTo>
                  <a:lnTo>
                    <a:pt x="339" y="136"/>
                  </a:lnTo>
                  <a:lnTo>
                    <a:pt x="170" y="0"/>
                  </a:lnTo>
                  <a:lnTo>
                    <a:pt x="0" y="136"/>
                  </a:lnTo>
                  <a:lnTo>
                    <a:pt x="170" y="2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47" name="Freeform 144">
              <a:extLst>
                <a:ext uri="{FF2B5EF4-FFF2-40B4-BE49-F238E27FC236}">
                  <a16:creationId xmlns:a16="http://schemas.microsoft.com/office/drawing/2014/main" id="{652A8B89-BA0A-5462-EB6E-5EDC393CA08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" y="2476"/>
              <a:ext cx="339" cy="272"/>
            </a:xfrm>
            <a:custGeom>
              <a:avLst/>
              <a:gdLst>
                <a:gd name="T0" fmla="*/ 170 w 339"/>
                <a:gd name="T1" fmla="*/ 272 h 272"/>
                <a:gd name="T2" fmla="*/ 339 w 339"/>
                <a:gd name="T3" fmla="*/ 136 h 272"/>
                <a:gd name="T4" fmla="*/ 170 w 339"/>
                <a:gd name="T5" fmla="*/ 0 h 272"/>
                <a:gd name="T6" fmla="*/ 0 w 339"/>
                <a:gd name="T7" fmla="*/ 136 h 272"/>
                <a:gd name="T8" fmla="*/ 170 w 339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272">
                  <a:moveTo>
                    <a:pt x="170" y="272"/>
                  </a:moveTo>
                  <a:lnTo>
                    <a:pt x="339" y="136"/>
                  </a:lnTo>
                  <a:lnTo>
                    <a:pt x="170" y="0"/>
                  </a:lnTo>
                  <a:lnTo>
                    <a:pt x="0" y="136"/>
                  </a:lnTo>
                  <a:lnTo>
                    <a:pt x="170" y="272"/>
                  </a:lnTo>
                  <a:close/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48" name="Rectangle 145">
              <a:extLst>
                <a:ext uri="{FF2B5EF4-FFF2-40B4-BE49-F238E27FC236}">
                  <a16:creationId xmlns:a16="http://schemas.microsoft.com/office/drawing/2014/main" id="{8710F3D5-905B-D09F-3593-5AAC7DFF9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" y="2553"/>
              <a:ext cx="196" cy="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Create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" name="Rectangle 146">
              <a:extLst>
                <a:ext uri="{FF2B5EF4-FFF2-40B4-BE49-F238E27FC236}">
                  <a16:creationId xmlns:a16="http://schemas.microsoft.com/office/drawing/2014/main" id="{5ED94C91-1B6D-15D9-E5AA-0F823C787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" y="2615"/>
              <a:ext cx="103" cy="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PR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" name="Freeform 147">
              <a:extLst>
                <a:ext uri="{FF2B5EF4-FFF2-40B4-BE49-F238E27FC236}">
                  <a16:creationId xmlns:a16="http://schemas.microsoft.com/office/drawing/2014/main" id="{9F125F15-864D-05ED-17A5-2B188E4D61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4" y="2472"/>
              <a:ext cx="340" cy="273"/>
            </a:xfrm>
            <a:custGeom>
              <a:avLst/>
              <a:gdLst>
                <a:gd name="T0" fmla="*/ 151 w 1055"/>
                <a:gd name="T1" fmla="*/ 844 h 844"/>
                <a:gd name="T2" fmla="*/ 904 w 1055"/>
                <a:gd name="T3" fmla="*/ 844 h 844"/>
                <a:gd name="T4" fmla="*/ 1055 w 1055"/>
                <a:gd name="T5" fmla="*/ 693 h 844"/>
                <a:gd name="T6" fmla="*/ 1055 w 1055"/>
                <a:gd name="T7" fmla="*/ 151 h 844"/>
                <a:gd name="T8" fmla="*/ 904 w 1055"/>
                <a:gd name="T9" fmla="*/ 0 h 844"/>
                <a:gd name="T10" fmla="*/ 151 w 1055"/>
                <a:gd name="T11" fmla="*/ 0 h 844"/>
                <a:gd name="T12" fmla="*/ 0 w 1055"/>
                <a:gd name="T13" fmla="*/ 151 h 844"/>
                <a:gd name="T14" fmla="*/ 0 w 1055"/>
                <a:gd name="T15" fmla="*/ 693 h 844"/>
                <a:gd name="T16" fmla="*/ 151 w 1055"/>
                <a:gd name="T17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5" h="844">
                  <a:moveTo>
                    <a:pt x="151" y="844"/>
                  </a:moveTo>
                  <a:lnTo>
                    <a:pt x="904" y="844"/>
                  </a:lnTo>
                  <a:cubicBezTo>
                    <a:pt x="988" y="844"/>
                    <a:pt x="1055" y="777"/>
                    <a:pt x="1055" y="693"/>
                  </a:cubicBezTo>
                  <a:lnTo>
                    <a:pt x="1055" y="151"/>
                  </a:lnTo>
                  <a:cubicBezTo>
                    <a:pt x="1055" y="68"/>
                    <a:pt x="988" y="0"/>
                    <a:pt x="904" y="0"/>
                  </a:cubicBezTo>
                  <a:lnTo>
                    <a:pt x="151" y="0"/>
                  </a:lnTo>
                  <a:cubicBezTo>
                    <a:pt x="68" y="0"/>
                    <a:pt x="0" y="68"/>
                    <a:pt x="0" y="151"/>
                  </a:cubicBezTo>
                  <a:lnTo>
                    <a:pt x="0" y="693"/>
                  </a:lnTo>
                  <a:cubicBezTo>
                    <a:pt x="0" y="777"/>
                    <a:pt x="68" y="844"/>
                    <a:pt x="151" y="844"/>
                  </a:cubicBezTo>
                  <a:close/>
                </a:path>
              </a:pathLst>
            </a:custGeom>
            <a:solidFill>
              <a:srgbClr val="D7E3B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51" name="Freeform 148">
              <a:extLst>
                <a:ext uri="{FF2B5EF4-FFF2-40B4-BE49-F238E27FC236}">
                  <a16:creationId xmlns:a16="http://schemas.microsoft.com/office/drawing/2014/main" id="{181ED1BE-2516-327D-B26B-9443C8DFA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4" y="2472"/>
              <a:ext cx="340" cy="273"/>
            </a:xfrm>
            <a:custGeom>
              <a:avLst/>
              <a:gdLst>
                <a:gd name="T0" fmla="*/ 151 w 1055"/>
                <a:gd name="T1" fmla="*/ 844 h 844"/>
                <a:gd name="T2" fmla="*/ 904 w 1055"/>
                <a:gd name="T3" fmla="*/ 844 h 844"/>
                <a:gd name="T4" fmla="*/ 1055 w 1055"/>
                <a:gd name="T5" fmla="*/ 693 h 844"/>
                <a:gd name="T6" fmla="*/ 1055 w 1055"/>
                <a:gd name="T7" fmla="*/ 151 h 844"/>
                <a:gd name="T8" fmla="*/ 904 w 1055"/>
                <a:gd name="T9" fmla="*/ 0 h 844"/>
                <a:gd name="T10" fmla="*/ 151 w 1055"/>
                <a:gd name="T11" fmla="*/ 0 h 844"/>
                <a:gd name="T12" fmla="*/ 0 w 1055"/>
                <a:gd name="T13" fmla="*/ 151 h 844"/>
                <a:gd name="T14" fmla="*/ 0 w 1055"/>
                <a:gd name="T15" fmla="*/ 693 h 844"/>
                <a:gd name="T16" fmla="*/ 151 w 1055"/>
                <a:gd name="T17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5" h="844">
                  <a:moveTo>
                    <a:pt x="151" y="844"/>
                  </a:moveTo>
                  <a:lnTo>
                    <a:pt x="904" y="844"/>
                  </a:lnTo>
                  <a:cubicBezTo>
                    <a:pt x="988" y="844"/>
                    <a:pt x="1055" y="777"/>
                    <a:pt x="1055" y="693"/>
                  </a:cubicBezTo>
                  <a:lnTo>
                    <a:pt x="1055" y="151"/>
                  </a:lnTo>
                  <a:cubicBezTo>
                    <a:pt x="1055" y="68"/>
                    <a:pt x="988" y="0"/>
                    <a:pt x="904" y="0"/>
                  </a:cubicBezTo>
                  <a:lnTo>
                    <a:pt x="151" y="0"/>
                  </a:lnTo>
                  <a:cubicBezTo>
                    <a:pt x="68" y="0"/>
                    <a:pt x="0" y="68"/>
                    <a:pt x="0" y="151"/>
                  </a:cubicBezTo>
                  <a:lnTo>
                    <a:pt x="0" y="693"/>
                  </a:lnTo>
                  <a:cubicBezTo>
                    <a:pt x="0" y="777"/>
                    <a:pt x="68" y="844"/>
                    <a:pt x="151" y="844"/>
                  </a:cubicBez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52" name="Rectangle 149">
              <a:extLst>
                <a:ext uri="{FF2B5EF4-FFF2-40B4-BE49-F238E27FC236}">
                  <a16:creationId xmlns:a16="http://schemas.microsoft.com/office/drawing/2014/main" id="{C7DDD5F2-CCEF-4B08-98BE-8784A68C82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8" y="2570"/>
              <a:ext cx="279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Finalize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3" name="Freeform 150">
              <a:extLst>
                <a:ext uri="{FF2B5EF4-FFF2-40B4-BE49-F238E27FC236}">
                  <a16:creationId xmlns:a16="http://schemas.microsoft.com/office/drawing/2014/main" id="{19F3661B-5D8E-F75C-7AC3-E840E359D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8" y="2472"/>
              <a:ext cx="340" cy="273"/>
            </a:xfrm>
            <a:custGeom>
              <a:avLst/>
              <a:gdLst>
                <a:gd name="T0" fmla="*/ 151 w 1055"/>
                <a:gd name="T1" fmla="*/ 844 h 844"/>
                <a:gd name="T2" fmla="*/ 904 w 1055"/>
                <a:gd name="T3" fmla="*/ 844 h 844"/>
                <a:gd name="T4" fmla="*/ 1055 w 1055"/>
                <a:gd name="T5" fmla="*/ 693 h 844"/>
                <a:gd name="T6" fmla="*/ 1055 w 1055"/>
                <a:gd name="T7" fmla="*/ 151 h 844"/>
                <a:gd name="T8" fmla="*/ 904 w 1055"/>
                <a:gd name="T9" fmla="*/ 0 h 844"/>
                <a:gd name="T10" fmla="*/ 151 w 1055"/>
                <a:gd name="T11" fmla="*/ 0 h 844"/>
                <a:gd name="T12" fmla="*/ 0 w 1055"/>
                <a:gd name="T13" fmla="*/ 151 h 844"/>
                <a:gd name="T14" fmla="*/ 0 w 1055"/>
                <a:gd name="T15" fmla="*/ 693 h 844"/>
                <a:gd name="T16" fmla="*/ 151 w 1055"/>
                <a:gd name="T17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5" h="844">
                  <a:moveTo>
                    <a:pt x="151" y="844"/>
                  </a:moveTo>
                  <a:lnTo>
                    <a:pt x="904" y="844"/>
                  </a:lnTo>
                  <a:cubicBezTo>
                    <a:pt x="987" y="844"/>
                    <a:pt x="1055" y="777"/>
                    <a:pt x="1055" y="693"/>
                  </a:cubicBezTo>
                  <a:lnTo>
                    <a:pt x="1055" y="151"/>
                  </a:lnTo>
                  <a:cubicBezTo>
                    <a:pt x="1055" y="68"/>
                    <a:pt x="987" y="0"/>
                    <a:pt x="904" y="0"/>
                  </a:cubicBezTo>
                  <a:lnTo>
                    <a:pt x="151" y="0"/>
                  </a:lnTo>
                  <a:cubicBezTo>
                    <a:pt x="67" y="0"/>
                    <a:pt x="0" y="68"/>
                    <a:pt x="0" y="151"/>
                  </a:cubicBezTo>
                  <a:lnTo>
                    <a:pt x="0" y="693"/>
                  </a:lnTo>
                  <a:cubicBezTo>
                    <a:pt x="0" y="777"/>
                    <a:pt x="67" y="844"/>
                    <a:pt x="151" y="844"/>
                  </a:cubicBezTo>
                  <a:close/>
                </a:path>
              </a:pathLst>
            </a:custGeom>
            <a:solidFill>
              <a:srgbClr val="D7E3B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54" name="Freeform 151">
              <a:extLst>
                <a:ext uri="{FF2B5EF4-FFF2-40B4-BE49-F238E27FC236}">
                  <a16:creationId xmlns:a16="http://schemas.microsoft.com/office/drawing/2014/main" id="{18CEFF02-4970-1807-6777-50A23A25C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8" y="2472"/>
              <a:ext cx="340" cy="273"/>
            </a:xfrm>
            <a:custGeom>
              <a:avLst/>
              <a:gdLst>
                <a:gd name="T0" fmla="*/ 151 w 1055"/>
                <a:gd name="T1" fmla="*/ 844 h 844"/>
                <a:gd name="T2" fmla="*/ 904 w 1055"/>
                <a:gd name="T3" fmla="*/ 844 h 844"/>
                <a:gd name="T4" fmla="*/ 1055 w 1055"/>
                <a:gd name="T5" fmla="*/ 693 h 844"/>
                <a:gd name="T6" fmla="*/ 1055 w 1055"/>
                <a:gd name="T7" fmla="*/ 151 h 844"/>
                <a:gd name="T8" fmla="*/ 904 w 1055"/>
                <a:gd name="T9" fmla="*/ 0 h 844"/>
                <a:gd name="T10" fmla="*/ 151 w 1055"/>
                <a:gd name="T11" fmla="*/ 0 h 844"/>
                <a:gd name="T12" fmla="*/ 0 w 1055"/>
                <a:gd name="T13" fmla="*/ 151 h 844"/>
                <a:gd name="T14" fmla="*/ 0 w 1055"/>
                <a:gd name="T15" fmla="*/ 693 h 844"/>
                <a:gd name="T16" fmla="*/ 151 w 1055"/>
                <a:gd name="T17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5" h="844">
                  <a:moveTo>
                    <a:pt x="151" y="844"/>
                  </a:moveTo>
                  <a:lnTo>
                    <a:pt x="904" y="844"/>
                  </a:lnTo>
                  <a:cubicBezTo>
                    <a:pt x="987" y="844"/>
                    <a:pt x="1055" y="777"/>
                    <a:pt x="1055" y="693"/>
                  </a:cubicBezTo>
                  <a:lnTo>
                    <a:pt x="1055" y="151"/>
                  </a:lnTo>
                  <a:cubicBezTo>
                    <a:pt x="1055" y="68"/>
                    <a:pt x="987" y="0"/>
                    <a:pt x="904" y="0"/>
                  </a:cubicBezTo>
                  <a:lnTo>
                    <a:pt x="151" y="0"/>
                  </a:lnTo>
                  <a:cubicBezTo>
                    <a:pt x="67" y="0"/>
                    <a:pt x="0" y="68"/>
                    <a:pt x="0" y="151"/>
                  </a:cubicBezTo>
                  <a:lnTo>
                    <a:pt x="0" y="693"/>
                  </a:lnTo>
                  <a:cubicBezTo>
                    <a:pt x="0" y="777"/>
                    <a:pt x="67" y="844"/>
                    <a:pt x="151" y="844"/>
                  </a:cubicBez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55" name="Rectangle 152">
              <a:extLst>
                <a:ext uri="{FF2B5EF4-FFF2-40B4-BE49-F238E27FC236}">
                  <a16:creationId xmlns:a16="http://schemas.microsoft.com/office/drawing/2014/main" id="{E6DC8597-9383-75A5-0D1B-B4C0031A7D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8" y="2570"/>
              <a:ext cx="268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Review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" name="Freeform 153">
              <a:extLst>
                <a:ext uri="{FF2B5EF4-FFF2-40B4-BE49-F238E27FC236}">
                  <a16:creationId xmlns:a16="http://schemas.microsoft.com/office/drawing/2014/main" id="{AAFC092A-8247-0905-9EF2-F3BF9A0B2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1" y="2472"/>
              <a:ext cx="340" cy="273"/>
            </a:xfrm>
            <a:custGeom>
              <a:avLst/>
              <a:gdLst>
                <a:gd name="T0" fmla="*/ 151 w 1055"/>
                <a:gd name="T1" fmla="*/ 844 h 844"/>
                <a:gd name="T2" fmla="*/ 904 w 1055"/>
                <a:gd name="T3" fmla="*/ 844 h 844"/>
                <a:gd name="T4" fmla="*/ 1055 w 1055"/>
                <a:gd name="T5" fmla="*/ 693 h 844"/>
                <a:gd name="T6" fmla="*/ 1055 w 1055"/>
                <a:gd name="T7" fmla="*/ 151 h 844"/>
                <a:gd name="T8" fmla="*/ 904 w 1055"/>
                <a:gd name="T9" fmla="*/ 0 h 844"/>
                <a:gd name="T10" fmla="*/ 151 w 1055"/>
                <a:gd name="T11" fmla="*/ 0 h 844"/>
                <a:gd name="T12" fmla="*/ 0 w 1055"/>
                <a:gd name="T13" fmla="*/ 151 h 844"/>
                <a:gd name="T14" fmla="*/ 0 w 1055"/>
                <a:gd name="T15" fmla="*/ 693 h 844"/>
                <a:gd name="T16" fmla="*/ 151 w 1055"/>
                <a:gd name="T17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5" h="844">
                  <a:moveTo>
                    <a:pt x="151" y="844"/>
                  </a:moveTo>
                  <a:lnTo>
                    <a:pt x="904" y="844"/>
                  </a:lnTo>
                  <a:cubicBezTo>
                    <a:pt x="987" y="844"/>
                    <a:pt x="1055" y="777"/>
                    <a:pt x="1055" y="693"/>
                  </a:cubicBezTo>
                  <a:lnTo>
                    <a:pt x="1055" y="151"/>
                  </a:lnTo>
                  <a:cubicBezTo>
                    <a:pt x="1055" y="68"/>
                    <a:pt x="987" y="0"/>
                    <a:pt x="904" y="0"/>
                  </a:cubicBezTo>
                  <a:lnTo>
                    <a:pt x="151" y="0"/>
                  </a:lnTo>
                  <a:cubicBezTo>
                    <a:pt x="68" y="0"/>
                    <a:pt x="0" y="68"/>
                    <a:pt x="0" y="151"/>
                  </a:cubicBezTo>
                  <a:lnTo>
                    <a:pt x="0" y="693"/>
                  </a:lnTo>
                  <a:cubicBezTo>
                    <a:pt x="0" y="777"/>
                    <a:pt x="68" y="844"/>
                    <a:pt x="151" y="844"/>
                  </a:cubicBezTo>
                  <a:close/>
                </a:path>
              </a:pathLst>
            </a:custGeom>
            <a:solidFill>
              <a:srgbClr val="D5DFE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57" name="Freeform 154">
              <a:extLst>
                <a:ext uri="{FF2B5EF4-FFF2-40B4-BE49-F238E27FC236}">
                  <a16:creationId xmlns:a16="http://schemas.microsoft.com/office/drawing/2014/main" id="{6758CB9E-5862-C57D-DBDD-2AF023A0F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1" y="2472"/>
              <a:ext cx="340" cy="273"/>
            </a:xfrm>
            <a:custGeom>
              <a:avLst/>
              <a:gdLst>
                <a:gd name="T0" fmla="*/ 151 w 1055"/>
                <a:gd name="T1" fmla="*/ 844 h 844"/>
                <a:gd name="T2" fmla="*/ 904 w 1055"/>
                <a:gd name="T3" fmla="*/ 844 h 844"/>
                <a:gd name="T4" fmla="*/ 1055 w 1055"/>
                <a:gd name="T5" fmla="*/ 693 h 844"/>
                <a:gd name="T6" fmla="*/ 1055 w 1055"/>
                <a:gd name="T7" fmla="*/ 151 h 844"/>
                <a:gd name="T8" fmla="*/ 904 w 1055"/>
                <a:gd name="T9" fmla="*/ 0 h 844"/>
                <a:gd name="T10" fmla="*/ 151 w 1055"/>
                <a:gd name="T11" fmla="*/ 0 h 844"/>
                <a:gd name="T12" fmla="*/ 0 w 1055"/>
                <a:gd name="T13" fmla="*/ 151 h 844"/>
                <a:gd name="T14" fmla="*/ 0 w 1055"/>
                <a:gd name="T15" fmla="*/ 693 h 844"/>
                <a:gd name="T16" fmla="*/ 151 w 1055"/>
                <a:gd name="T17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5" h="844">
                  <a:moveTo>
                    <a:pt x="151" y="844"/>
                  </a:moveTo>
                  <a:lnTo>
                    <a:pt x="904" y="844"/>
                  </a:lnTo>
                  <a:cubicBezTo>
                    <a:pt x="987" y="844"/>
                    <a:pt x="1055" y="777"/>
                    <a:pt x="1055" y="693"/>
                  </a:cubicBezTo>
                  <a:lnTo>
                    <a:pt x="1055" y="151"/>
                  </a:lnTo>
                  <a:cubicBezTo>
                    <a:pt x="1055" y="68"/>
                    <a:pt x="987" y="0"/>
                    <a:pt x="904" y="0"/>
                  </a:cubicBezTo>
                  <a:lnTo>
                    <a:pt x="151" y="0"/>
                  </a:lnTo>
                  <a:cubicBezTo>
                    <a:pt x="68" y="0"/>
                    <a:pt x="0" y="68"/>
                    <a:pt x="0" y="151"/>
                  </a:cubicBezTo>
                  <a:lnTo>
                    <a:pt x="0" y="693"/>
                  </a:lnTo>
                  <a:cubicBezTo>
                    <a:pt x="0" y="777"/>
                    <a:pt x="68" y="844"/>
                    <a:pt x="151" y="844"/>
                  </a:cubicBez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58" name="Rectangle 155">
              <a:extLst>
                <a:ext uri="{FF2B5EF4-FFF2-40B4-BE49-F238E27FC236}">
                  <a16:creationId xmlns:a16="http://schemas.microsoft.com/office/drawing/2014/main" id="{CCF1CCFA-6EEA-B7B7-DF4D-04BC216888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5" y="2529"/>
              <a:ext cx="258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Anyerp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9" name="Rectangle 156">
              <a:extLst>
                <a:ext uri="{FF2B5EF4-FFF2-40B4-BE49-F238E27FC236}">
                  <a16:creationId xmlns:a16="http://schemas.microsoft.com/office/drawing/2014/main" id="{DB62FD0C-42DC-F451-ECCE-426CF7AA2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5" y="2611"/>
              <a:ext cx="258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Activity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0" name="Freeform 157">
              <a:extLst>
                <a:ext uri="{FF2B5EF4-FFF2-40B4-BE49-F238E27FC236}">
                  <a16:creationId xmlns:a16="http://schemas.microsoft.com/office/drawing/2014/main" id="{1C0A31C4-2E41-88A7-7264-CF2D34061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4" y="2448"/>
              <a:ext cx="340" cy="273"/>
            </a:xfrm>
            <a:custGeom>
              <a:avLst/>
              <a:gdLst>
                <a:gd name="T0" fmla="*/ 151 w 1055"/>
                <a:gd name="T1" fmla="*/ 844 h 844"/>
                <a:gd name="T2" fmla="*/ 904 w 1055"/>
                <a:gd name="T3" fmla="*/ 844 h 844"/>
                <a:gd name="T4" fmla="*/ 1055 w 1055"/>
                <a:gd name="T5" fmla="*/ 693 h 844"/>
                <a:gd name="T6" fmla="*/ 1055 w 1055"/>
                <a:gd name="T7" fmla="*/ 151 h 844"/>
                <a:gd name="T8" fmla="*/ 904 w 1055"/>
                <a:gd name="T9" fmla="*/ 0 h 844"/>
                <a:gd name="T10" fmla="*/ 151 w 1055"/>
                <a:gd name="T11" fmla="*/ 0 h 844"/>
                <a:gd name="T12" fmla="*/ 0 w 1055"/>
                <a:gd name="T13" fmla="*/ 151 h 844"/>
                <a:gd name="T14" fmla="*/ 0 w 1055"/>
                <a:gd name="T15" fmla="*/ 693 h 844"/>
                <a:gd name="T16" fmla="*/ 151 w 1055"/>
                <a:gd name="T17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5" h="844">
                  <a:moveTo>
                    <a:pt x="151" y="844"/>
                  </a:moveTo>
                  <a:lnTo>
                    <a:pt x="904" y="844"/>
                  </a:lnTo>
                  <a:cubicBezTo>
                    <a:pt x="987" y="844"/>
                    <a:pt x="1055" y="777"/>
                    <a:pt x="1055" y="693"/>
                  </a:cubicBezTo>
                  <a:lnTo>
                    <a:pt x="1055" y="151"/>
                  </a:lnTo>
                  <a:cubicBezTo>
                    <a:pt x="1055" y="68"/>
                    <a:pt x="987" y="0"/>
                    <a:pt x="904" y="0"/>
                  </a:cubicBezTo>
                  <a:lnTo>
                    <a:pt x="151" y="0"/>
                  </a:lnTo>
                  <a:cubicBezTo>
                    <a:pt x="68" y="0"/>
                    <a:pt x="0" y="68"/>
                    <a:pt x="0" y="151"/>
                  </a:cubicBezTo>
                  <a:lnTo>
                    <a:pt x="0" y="693"/>
                  </a:lnTo>
                  <a:cubicBezTo>
                    <a:pt x="0" y="777"/>
                    <a:pt x="68" y="844"/>
                    <a:pt x="151" y="844"/>
                  </a:cubicBezTo>
                  <a:close/>
                </a:path>
              </a:pathLst>
            </a:custGeom>
            <a:solidFill>
              <a:srgbClr val="D7E3B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61" name="Freeform 158">
              <a:extLst>
                <a:ext uri="{FF2B5EF4-FFF2-40B4-BE49-F238E27FC236}">
                  <a16:creationId xmlns:a16="http://schemas.microsoft.com/office/drawing/2014/main" id="{1E04AF3A-9E97-8C7F-22E2-D3878FBA1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4" y="2448"/>
              <a:ext cx="340" cy="273"/>
            </a:xfrm>
            <a:custGeom>
              <a:avLst/>
              <a:gdLst>
                <a:gd name="T0" fmla="*/ 151 w 1055"/>
                <a:gd name="T1" fmla="*/ 844 h 844"/>
                <a:gd name="T2" fmla="*/ 904 w 1055"/>
                <a:gd name="T3" fmla="*/ 844 h 844"/>
                <a:gd name="T4" fmla="*/ 1055 w 1055"/>
                <a:gd name="T5" fmla="*/ 693 h 844"/>
                <a:gd name="T6" fmla="*/ 1055 w 1055"/>
                <a:gd name="T7" fmla="*/ 151 h 844"/>
                <a:gd name="T8" fmla="*/ 904 w 1055"/>
                <a:gd name="T9" fmla="*/ 0 h 844"/>
                <a:gd name="T10" fmla="*/ 151 w 1055"/>
                <a:gd name="T11" fmla="*/ 0 h 844"/>
                <a:gd name="T12" fmla="*/ 0 w 1055"/>
                <a:gd name="T13" fmla="*/ 151 h 844"/>
                <a:gd name="T14" fmla="*/ 0 w 1055"/>
                <a:gd name="T15" fmla="*/ 693 h 844"/>
                <a:gd name="T16" fmla="*/ 151 w 1055"/>
                <a:gd name="T17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5" h="844">
                  <a:moveTo>
                    <a:pt x="151" y="844"/>
                  </a:moveTo>
                  <a:lnTo>
                    <a:pt x="904" y="844"/>
                  </a:lnTo>
                  <a:cubicBezTo>
                    <a:pt x="987" y="844"/>
                    <a:pt x="1055" y="777"/>
                    <a:pt x="1055" y="693"/>
                  </a:cubicBezTo>
                  <a:lnTo>
                    <a:pt x="1055" y="151"/>
                  </a:lnTo>
                  <a:cubicBezTo>
                    <a:pt x="1055" y="68"/>
                    <a:pt x="987" y="0"/>
                    <a:pt x="904" y="0"/>
                  </a:cubicBezTo>
                  <a:lnTo>
                    <a:pt x="151" y="0"/>
                  </a:lnTo>
                  <a:cubicBezTo>
                    <a:pt x="68" y="0"/>
                    <a:pt x="0" y="68"/>
                    <a:pt x="0" y="151"/>
                  </a:cubicBezTo>
                  <a:lnTo>
                    <a:pt x="0" y="693"/>
                  </a:lnTo>
                  <a:cubicBezTo>
                    <a:pt x="0" y="777"/>
                    <a:pt x="68" y="844"/>
                    <a:pt x="151" y="844"/>
                  </a:cubicBez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62" name="Rectangle 159">
              <a:extLst>
                <a:ext uri="{FF2B5EF4-FFF2-40B4-BE49-F238E27FC236}">
                  <a16:creationId xmlns:a16="http://schemas.microsoft.com/office/drawing/2014/main" id="{8A3FF930-53B1-1F13-4D9E-D3F5D8440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8" y="2546"/>
              <a:ext cx="299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Approve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3" name="Freeform 160">
              <a:extLst>
                <a:ext uri="{FF2B5EF4-FFF2-40B4-BE49-F238E27FC236}">
                  <a16:creationId xmlns:a16="http://schemas.microsoft.com/office/drawing/2014/main" id="{74AA4445-FB34-64B1-D8E3-A5A3491AD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" y="2472"/>
              <a:ext cx="340" cy="273"/>
            </a:xfrm>
            <a:custGeom>
              <a:avLst/>
              <a:gdLst>
                <a:gd name="T0" fmla="*/ 151 w 1055"/>
                <a:gd name="T1" fmla="*/ 844 h 844"/>
                <a:gd name="T2" fmla="*/ 904 w 1055"/>
                <a:gd name="T3" fmla="*/ 844 h 844"/>
                <a:gd name="T4" fmla="*/ 1055 w 1055"/>
                <a:gd name="T5" fmla="*/ 693 h 844"/>
                <a:gd name="T6" fmla="*/ 1055 w 1055"/>
                <a:gd name="T7" fmla="*/ 151 h 844"/>
                <a:gd name="T8" fmla="*/ 904 w 1055"/>
                <a:gd name="T9" fmla="*/ 0 h 844"/>
                <a:gd name="T10" fmla="*/ 151 w 1055"/>
                <a:gd name="T11" fmla="*/ 0 h 844"/>
                <a:gd name="T12" fmla="*/ 0 w 1055"/>
                <a:gd name="T13" fmla="*/ 151 h 844"/>
                <a:gd name="T14" fmla="*/ 0 w 1055"/>
                <a:gd name="T15" fmla="*/ 693 h 844"/>
                <a:gd name="T16" fmla="*/ 151 w 1055"/>
                <a:gd name="T17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5" h="844">
                  <a:moveTo>
                    <a:pt x="151" y="844"/>
                  </a:moveTo>
                  <a:lnTo>
                    <a:pt x="904" y="844"/>
                  </a:lnTo>
                  <a:cubicBezTo>
                    <a:pt x="988" y="844"/>
                    <a:pt x="1055" y="777"/>
                    <a:pt x="1055" y="693"/>
                  </a:cubicBezTo>
                  <a:lnTo>
                    <a:pt x="1055" y="151"/>
                  </a:lnTo>
                  <a:cubicBezTo>
                    <a:pt x="1055" y="68"/>
                    <a:pt x="988" y="0"/>
                    <a:pt x="904" y="0"/>
                  </a:cubicBezTo>
                  <a:lnTo>
                    <a:pt x="151" y="0"/>
                  </a:lnTo>
                  <a:cubicBezTo>
                    <a:pt x="68" y="0"/>
                    <a:pt x="0" y="68"/>
                    <a:pt x="0" y="151"/>
                  </a:cubicBezTo>
                  <a:lnTo>
                    <a:pt x="0" y="693"/>
                  </a:lnTo>
                  <a:cubicBezTo>
                    <a:pt x="0" y="777"/>
                    <a:pt x="68" y="844"/>
                    <a:pt x="151" y="844"/>
                  </a:cubicBezTo>
                  <a:close/>
                </a:path>
              </a:pathLst>
            </a:custGeom>
            <a:solidFill>
              <a:srgbClr val="D5DFE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64" name="Freeform 161">
              <a:extLst>
                <a:ext uri="{FF2B5EF4-FFF2-40B4-BE49-F238E27FC236}">
                  <a16:creationId xmlns:a16="http://schemas.microsoft.com/office/drawing/2014/main" id="{9F6291AD-8CFC-8C06-664A-A3C321BF5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" y="2472"/>
              <a:ext cx="340" cy="273"/>
            </a:xfrm>
            <a:custGeom>
              <a:avLst/>
              <a:gdLst>
                <a:gd name="T0" fmla="*/ 151 w 1055"/>
                <a:gd name="T1" fmla="*/ 844 h 844"/>
                <a:gd name="T2" fmla="*/ 904 w 1055"/>
                <a:gd name="T3" fmla="*/ 844 h 844"/>
                <a:gd name="T4" fmla="*/ 1055 w 1055"/>
                <a:gd name="T5" fmla="*/ 693 h 844"/>
                <a:gd name="T6" fmla="*/ 1055 w 1055"/>
                <a:gd name="T7" fmla="*/ 151 h 844"/>
                <a:gd name="T8" fmla="*/ 904 w 1055"/>
                <a:gd name="T9" fmla="*/ 0 h 844"/>
                <a:gd name="T10" fmla="*/ 151 w 1055"/>
                <a:gd name="T11" fmla="*/ 0 h 844"/>
                <a:gd name="T12" fmla="*/ 0 w 1055"/>
                <a:gd name="T13" fmla="*/ 151 h 844"/>
                <a:gd name="T14" fmla="*/ 0 w 1055"/>
                <a:gd name="T15" fmla="*/ 693 h 844"/>
                <a:gd name="T16" fmla="*/ 151 w 1055"/>
                <a:gd name="T17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5" h="844">
                  <a:moveTo>
                    <a:pt x="151" y="844"/>
                  </a:moveTo>
                  <a:lnTo>
                    <a:pt x="904" y="844"/>
                  </a:lnTo>
                  <a:cubicBezTo>
                    <a:pt x="988" y="844"/>
                    <a:pt x="1055" y="777"/>
                    <a:pt x="1055" y="693"/>
                  </a:cubicBezTo>
                  <a:lnTo>
                    <a:pt x="1055" y="151"/>
                  </a:lnTo>
                  <a:cubicBezTo>
                    <a:pt x="1055" y="68"/>
                    <a:pt x="988" y="0"/>
                    <a:pt x="904" y="0"/>
                  </a:cubicBezTo>
                  <a:lnTo>
                    <a:pt x="151" y="0"/>
                  </a:lnTo>
                  <a:cubicBezTo>
                    <a:pt x="68" y="0"/>
                    <a:pt x="0" y="68"/>
                    <a:pt x="0" y="151"/>
                  </a:cubicBezTo>
                  <a:lnTo>
                    <a:pt x="0" y="693"/>
                  </a:lnTo>
                  <a:cubicBezTo>
                    <a:pt x="0" y="777"/>
                    <a:pt x="68" y="844"/>
                    <a:pt x="151" y="844"/>
                  </a:cubicBez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65" name="Rectangle 162">
              <a:extLst>
                <a:ext uri="{FF2B5EF4-FFF2-40B4-BE49-F238E27FC236}">
                  <a16:creationId xmlns:a16="http://schemas.microsoft.com/office/drawing/2014/main" id="{D57EC3E6-1CFC-C6AF-0643-E9A79F8B12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4" y="2529"/>
              <a:ext cx="258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Anyerp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6" name="Rectangle 163">
              <a:extLst>
                <a:ext uri="{FF2B5EF4-FFF2-40B4-BE49-F238E27FC236}">
                  <a16:creationId xmlns:a16="http://schemas.microsoft.com/office/drawing/2014/main" id="{EC546224-DCF5-87CE-540B-DF6F58628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4" y="2611"/>
              <a:ext cx="258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Activity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7" name="Freeform 164">
              <a:extLst>
                <a:ext uri="{FF2B5EF4-FFF2-40B4-BE49-F238E27FC236}">
                  <a16:creationId xmlns:a16="http://schemas.microsoft.com/office/drawing/2014/main" id="{F5E5AA16-0E25-E980-3317-47453646A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" y="2448"/>
              <a:ext cx="340" cy="273"/>
            </a:xfrm>
            <a:custGeom>
              <a:avLst/>
              <a:gdLst>
                <a:gd name="T0" fmla="*/ 151 w 1055"/>
                <a:gd name="T1" fmla="*/ 844 h 844"/>
                <a:gd name="T2" fmla="*/ 904 w 1055"/>
                <a:gd name="T3" fmla="*/ 844 h 844"/>
                <a:gd name="T4" fmla="*/ 1055 w 1055"/>
                <a:gd name="T5" fmla="*/ 693 h 844"/>
                <a:gd name="T6" fmla="*/ 1055 w 1055"/>
                <a:gd name="T7" fmla="*/ 151 h 844"/>
                <a:gd name="T8" fmla="*/ 904 w 1055"/>
                <a:gd name="T9" fmla="*/ 0 h 844"/>
                <a:gd name="T10" fmla="*/ 151 w 1055"/>
                <a:gd name="T11" fmla="*/ 0 h 844"/>
                <a:gd name="T12" fmla="*/ 0 w 1055"/>
                <a:gd name="T13" fmla="*/ 151 h 844"/>
                <a:gd name="T14" fmla="*/ 0 w 1055"/>
                <a:gd name="T15" fmla="*/ 693 h 844"/>
                <a:gd name="T16" fmla="*/ 151 w 1055"/>
                <a:gd name="T17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5" h="844">
                  <a:moveTo>
                    <a:pt x="151" y="844"/>
                  </a:moveTo>
                  <a:lnTo>
                    <a:pt x="904" y="844"/>
                  </a:lnTo>
                  <a:cubicBezTo>
                    <a:pt x="987" y="844"/>
                    <a:pt x="1055" y="777"/>
                    <a:pt x="1055" y="693"/>
                  </a:cubicBezTo>
                  <a:lnTo>
                    <a:pt x="1055" y="151"/>
                  </a:lnTo>
                  <a:cubicBezTo>
                    <a:pt x="1055" y="68"/>
                    <a:pt x="987" y="0"/>
                    <a:pt x="904" y="0"/>
                  </a:cubicBezTo>
                  <a:lnTo>
                    <a:pt x="151" y="0"/>
                  </a:lnTo>
                  <a:cubicBezTo>
                    <a:pt x="68" y="0"/>
                    <a:pt x="0" y="68"/>
                    <a:pt x="0" y="151"/>
                  </a:cubicBezTo>
                  <a:lnTo>
                    <a:pt x="0" y="693"/>
                  </a:lnTo>
                  <a:cubicBezTo>
                    <a:pt x="0" y="777"/>
                    <a:pt x="68" y="844"/>
                    <a:pt x="151" y="844"/>
                  </a:cubicBezTo>
                  <a:close/>
                </a:path>
              </a:pathLst>
            </a:custGeom>
            <a:solidFill>
              <a:srgbClr val="D7E3B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68" name="Freeform 165">
              <a:extLst>
                <a:ext uri="{FF2B5EF4-FFF2-40B4-BE49-F238E27FC236}">
                  <a16:creationId xmlns:a16="http://schemas.microsoft.com/office/drawing/2014/main" id="{191D4E2F-1747-F58F-AAD9-1A78CE27E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" y="2448"/>
              <a:ext cx="340" cy="273"/>
            </a:xfrm>
            <a:custGeom>
              <a:avLst/>
              <a:gdLst>
                <a:gd name="T0" fmla="*/ 151 w 1055"/>
                <a:gd name="T1" fmla="*/ 844 h 844"/>
                <a:gd name="T2" fmla="*/ 904 w 1055"/>
                <a:gd name="T3" fmla="*/ 844 h 844"/>
                <a:gd name="T4" fmla="*/ 1055 w 1055"/>
                <a:gd name="T5" fmla="*/ 693 h 844"/>
                <a:gd name="T6" fmla="*/ 1055 w 1055"/>
                <a:gd name="T7" fmla="*/ 151 h 844"/>
                <a:gd name="T8" fmla="*/ 904 w 1055"/>
                <a:gd name="T9" fmla="*/ 0 h 844"/>
                <a:gd name="T10" fmla="*/ 151 w 1055"/>
                <a:gd name="T11" fmla="*/ 0 h 844"/>
                <a:gd name="T12" fmla="*/ 0 w 1055"/>
                <a:gd name="T13" fmla="*/ 151 h 844"/>
                <a:gd name="T14" fmla="*/ 0 w 1055"/>
                <a:gd name="T15" fmla="*/ 693 h 844"/>
                <a:gd name="T16" fmla="*/ 151 w 1055"/>
                <a:gd name="T17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5" h="844">
                  <a:moveTo>
                    <a:pt x="151" y="844"/>
                  </a:moveTo>
                  <a:lnTo>
                    <a:pt x="904" y="844"/>
                  </a:lnTo>
                  <a:cubicBezTo>
                    <a:pt x="987" y="844"/>
                    <a:pt x="1055" y="777"/>
                    <a:pt x="1055" y="693"/>
                  </a:cubicBezTo>
                  <a:lnTo>
                    <a:pt x="1055" y="151"/>
                  </a:lnTo>
                  <a:cubicBezTo>
                    <a:pt x="1055" y="68"/>
                    <a:pt x="987" y="0"/>
                    <a:pt x="904" y="0"/>
                  </a:cubicBezTo>
                  <a:lnTo>
                    <a:pt x="151" y="0"/>
                  </a:lnTo>
                  <a:cubicBezTo>
                    <a:pt x="68" y="0"/>
                    <a:pt x="0" y="68"/>
                    <a:pt x="0" y="151"/>
                  </a:cubicBezTo>
                  <a:lnTo>
                    <a:pt x="0" y="693"/>
                  </a:lnTo>
                  <a:cubicBezTo>
                    <a:pt x="0" y="777"/>
                    <a:pt x="68" y="844"/>
                    <a:pt x="151" y="844"/>
                  </a:cubicBez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69" name="Rectangle 166">
              <a:extLst>
                <a:ext uri="{FF2B5EF4-FFF2-40B4-BE49-F238E27FC236}">
                  <a16:creationId xmlns:a16="http://schemas.microsoft.com/office/drawing/2014/main" id="{F71812BD-5B0B-5368-2293-2ADB12A0B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1" y="2546"/>
              <a:ext cx="284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Confirm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0" name="Freeform 167">
              <a:extLst>
                <a:ext uri="{FF2B5EF4-FFF2-40B4-BE49-F238E27FC236}">
                  <a16:creationId xmlns:a16="http://schemas.microsoft.com/office/drawing/2014/main" id="{96E7AB11-9EB5-F2B2-B27C-9DE94BA7F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6" y="2448"/>
              <a:ext cx="341" cy="273"/>
            </a:xfrm>
            <a:custGeom>
              <a:avLst/>
              <a:gdLst>
                <a:gd name="T0" fmla="*/ 152 w 1056"/>
                <a:gd name="T1" fmla="*/ 844 h 844"/>
                <a:gd name="T2" fmla="*/ 904 w 1056"/>
                <a:gd name="T3" fmla="*/ 844 h 844"/>
                <a:gd name="T4" fmla="*/ 1056 w 1056"/>
                <a:gd name="T5" fmla="*/ 693 h 844"/>
                <a:gd name="T6" fmla="*/ 1056 w 1056"/>
                <a:gd name="T7" fmla="*/ 151 h 844"/>
                <a:gd name="T8" fmla="*/ 904 w 1056"/>
                <a:gd name="T9" fmla="*/ 0 h 844"/>
                <a:gd name="T10" fmla="*/ 152 w 1056"/>
                <a:gd name="T11" fmla="*/ 0 h 844"/>
                <a:gd name="T12" fmla="*/ 0 w 1056"/>
                <a:gd name="T13" fmla="*/ 151 h 844"/>
                <a:gd name="T14" fmla="*/ 0 w 1056"/>
                <a:gd name="T15" fmla="*/ 693 h 844"/>
                <a:gd name="T16" fmla="*/ 152 w 1056"/>
                <a:gd name="T17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6" h="844">
                  <a:moveTo>
                    <a:pt x="152" y="844"/>
                  </a:moveTo>
                  <a:lnTo>
                    <a:pt x="904" y="844"/>
                  </a:lnTo>
                  <a:cubicBezTo>
                    <a:pt x="988" y="844"/>
                    <a:pt x="1056" y="777"/>
                    <a:pt x="1056" y="693"/>
                  </a:cubicBezTo>
                  <a:lnTo>
                    <a:pt x="1056" y="151"/>
                  </a:lnTo>
                  <a:cubicBezTo>
                    <a:pt x="1056" y="68"/>
                    <a:pt x="988" y="0"/>
                    <a:pt x="904" y="0"/>
                  </a:cubicBezTo>
                  <a:lnTo>
                    <a:pt x="152" y="0"/>
                  </a:lnTo>
                  <a:cubicBezTo>
                    <a:pt x="68" y="0"/>
                    <a:pt x="0" y="68"/>
                    <a:pt x="0" y="151"/>
                  </a:cubicBezTo>
                  <a:lnTo>
                    <a:pt x="0" y="693"/>
                  </a:lnTo>
                  <a:cubicBezTo>
                    <a:pt x="0" y="777"/>
                    <a:pt x="68" y="844"/>
                    <a:pt x="152" y="844"/>
                  </a:cubicBezTo>
                  <a:close/>
                </a:path>
              </a:pathLst>
            </a:custGeom>
            <a:solidFill>
              <a:srgbClr val="D5DFEB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71" name="Freeform 168">
              <a:extLst>
                <a:ext uri="{FF2B5EF4-FFF2-40B4-BE49-F238E27FC236}">
                  <a16:creationId xmlns:a16="http://schemas.microsoft.com/office/drawing/2014/main" id="{D392EA7D-2982-6F92-6858-401B300FA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6" y="2448"/>
              <a:ext cx="340" cy="273"/>
            </a:xfrm>
            <a:custGeom>
              <a:avLst/>
              <a:gdLst>
                <a:gd name="T0" fmla="*/ 152 w 1056"/>
                <a:gd name="T1" fmla="*/ 844 h 844"/>
                <a:gd name="T2" fmla="*/ 904 w 1056"/>
                <a:gd name="T3" fmla="*/ 844 h 844"/>
                <a:gd name="T4" fmla="*/ 1056 w 1056"/>
                <a:gd name="T5" fmla="*/ 693 h 844"/>
                <a:gd name="T6" fmla="*/ 1056 w 1056"/>
                <a:gd name="T7" fmla="*/ 151 h 844"/>
                <a:gd name="T8" fmla="*/ 904 w 1056"/>
                <a:gd name="T9" fmla="*/ 0 h 844"/>
                <a:gd name="T10" fmla="*/ 152 w 1056"/>
                <a:gd name="T11" fmla="*/ 0 h 844"/>
                <a:gd name="T12" fmla="*/ 0 w 1056"/>
                <a:gd name="T13" fmla="*/ 151 h 844"/>
                <a:gd name="T14" fmla="*/ 0 w 1056"/>
                <a:gd name="T15" fmla="*/ 693 h 844"/>
                <a:gd name="T16" fmla="*/ 152 w 1056"/>
                <a:gd name="T17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6" h="844">
                  <a:moveTo>
                    <a:pt x="152" y="844"/>
                  </a:moveTo>
                  <a:lnTo>
                    <a:pt x="904" y="844"/>
                  </a:lnTo>
                  <a:cubicBezTo>
                    <a:pt x="988" y="844"/>
                    <a:pt x="1056" y="777"/>
                    <a:pt x="1056" y="693"/>
                  </a:cubicBezTo>
                  <a:lnTo>
                    <a:pt x="1056" y="151"/>
                  </a:lnTo>
                  <a:cubicBezTo>
                    <a:pt x="1056" y="68"/>
                    <a:pt x="988" y="0"/>
                    <a:pt x="904" y="0"/>
                  </a:cubicBezTo>
                  <a:lnTo>
                    <a:pt x="152" y="0"/>
                  </a:lnTo>
                  <a:cubicBezTo>
                    <a:pt x="68" y="0"/>
                    <a:pt x="0" y="68"/>
                    <a:pt x="0" y="151"/>
                  </a:cubicBezTo>
                  <a:lnTo>
                    <a:pt x="0" y="693"/>
                  </a:lnTo>
                  <a:cubicBezTo>
                    <a:pt x="0" y="777"/>
                    <a:pt x="68" y="844"/>
                    <a:pt x="152" y="844"/>
                  </a:cubicBez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72" name="Rectangle 169">
              <a:extLst>
                <a:ext uri="{FF2B5EF4-FFF2-40B4-BE49-F238E27FC236}">
                  <a16:creationId xmlns:a16="http://schemas.microsoft.com/office/drawing/2014/main" id="{26F1C7A9-FD75-CA1E-63DE-CA4694B5B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0" y="2505"/>
              <a:ext cx="258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Anyerp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3" name="Rectangle 170">
              <a:extLst>
                <a:ext uri="{FF2B5EF4-FFF2-40B4-BE49-F238E27FC236}">
                  <a16:creationId xmlns:a16="http://schemas.microsoft.com/office/drawing/2014/main" id="{7A545502-F6B5-2AA5-10DB-D0B0A0DE8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0" y="2586"/>
              <a:ext cx="258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Activity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4" name="Line 171">
              <a:extLst>
                <a:ext uri="{FF2B5EF4-FFF2-40B4-BE49-F238E27FC236}">
                  <a16:creationId xmlns:a16="http://schemas.microsoft.com/office/drawing/2014/main" id="{1D7578AC-5CDD-7844-95EE-E1064501FE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78" y="2612"/>
              <a:ext cx="154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75" name="Freeform 172">
              <a:extLst>
                <a:ext uri="{FF2B5EF4-FFF2-40B4-BE49-F238E27FC236}">
                  <a16:creationId xmlns:a16="http://schemas.microsoft.com/office/drawing/2014/main" id="{EB9D9766-9CA3-83D5-11A4-98ACB56FA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6" y="2588"/>
              <a:ext cx="48" cy="48"/>
            </a:xfrm>
            <a:custGeom>
              <a:avLst/>
              <a:gdLst>
                <a:gd name="T0" fmla="*/ 0 w 48"/>
                <a:gd name="T1" fmla="*/ 0 h 48"/>
                <a:gd name="T2" fmla="*/ 48 w 48"/>
                <a:gd name="T3" fmla="*/ 24 h 48"/>
                <a:gd name="T4" fmla="*/ 0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48" y="24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76" name="Rectangle 173">
              <a:extLst>
                <a:ext uri="{FF2B5EF4-FFF2-40B4-BE49-F238E27FC236}">
                  <a16:creationId xmlns:a16="http://schemas.microsoft.com/office/drawing/2014/main" id="{6BC24ED6-5EA8-B3A6-6652-CC5977C57B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7" y="2488"/>
              <a:ext cx="118" cy="2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77" name="Rectangle 174">
              <a:extLst>
                <a:ext uri="{FF2B5EF4-FFF2-40B4-BE49-F238E27FC236}">
                  <a16:creationId xmlns:a16="http://schemas.microsoft.com/office/drawing/2014/main" id="{4244DFC3-81C4-316B-B026-74FEEA3023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9" y="2490"/>
              <a:ext cx="155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Edit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8" name="Rectangle 175">
              <a:extLst>
                <a:ext uri="{FF2B5EF4-FFF2-40B4-BE49-F238E27FC236}">
                  <a16:creationId xmlns:a16="http://schemas.microsoft.com/office/drawing/2014/main" id="{930EB9F4-88E9-870C-5050-60C42C93E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0" y="2573"/>
              <a:ext cx="93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In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9" name="Rectangle 176">
              <a:extLst>
                <a:ext uri="{FF2B5EF4-FFF2-40B4-BE49-F238E27FC236}">
                  <a16:creationId xmlns:a16="http://schemas.microsoft.com/office/drawing/2014/main" id="{6184E641-EDE3-1888-2DF8-8ECB1F044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1" y="2656"/>
              <a:ext cx="129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PR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0" name="Freeform 177">
              <a:extLst>
                <a:ext uri="{FF2B5EF4-FFF2-40B4-BE49-F238E27FC236}">
                  <a16:creationId xmlns:a16="http://schemas.microsoft.com/office/drawing/2014/main" id="{F094F1CC-19D0-1477-5D79-F1A779371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" y="2748"/>
              <a:ext cx="1070" cy="184"/>
            </a:xfrm>
            <a:custGeom>
              <a:avLst/>
              <a:gdLst>
                <a:gd name="T0" fmla="*/ 0 w 1070"/>
                <a:gd name="T1" fmla="*/ 0 h 184"/>
                <a:gd name="T2" fmla="*/ 0 w 1070"/>
                <a:gd name="T3" fmla="*/ 184 h 184"/>
                <a:gd name="T4" fmla="*/ 1070 w 1070"/>
                <a:gd name="T5" fmla="*/ 184 h 184"/>
                <a:gd name="T6" fmla="*/ 1070 w 1070"/>
                <a:gd name="T7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0" h="184">
                  <a:moveTo>
                    <a:pt x="0" y="0"/>
                  </a:moveTo>
                  <a:lnTo>
                    <a:pt x="0" y="184"/>
                  </a:lnTo>
                  <a:lnTo>
                    <a:pt x="1070" y="184"/>
                  </a:lnTo>
                  <a:lnTo>
                    <a:pt x="1070" y="39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81" name="Freeform 178">
              <a:extLst>
                <a:ext uri="{FF2B5EF4-FFF2-40B4-BE49-F238E27FC236}">
                  <a16:creationId xmlns:a16="http://schemas.microsoft.com/office/drawing/2014/main" id="{04D86318-B46F-441F-2FC3-F35CC501A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6" y="2745"/>
              <a:ext cx="47" cy="48"/>
            </a:xfrm>
            <a:custGeom>
              <a:avLst/>
              <a:gdLst>
                <a:gd name="T0" fmla="*/ 0 w 47"/>
                <a:gd name="T1" fmla="*/ 48 h 48"/>
                <a:gd name="T2" fmla="*/ 23 w 47"/>
                <a:gd name="T3" fmla="*/ 0 h 48"/>
                <a:gd name="T4" fmla="*/ 47 w 47"/>
                <a:gd name="T5" fmla="*/ 48 h 48"/>
                <a:gd name="T6" fmla="*/ 0 w 47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8">
                  <a:moveTo>
                    <a:pt x="0" y="48"/>
                  </a:moveTo>
                  <a:lnTo>
                    <a:pt x="23" y="0"/>
                  </a:lnTo>
                  <a:lnTo>
                    <a:pt x="47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82" name="Rectangle 179">
              <a:extLst>
                <a:ext uri="{FF2B5EF4-FFF2-40B4-BE49-F238E27FC236}">
                  <a16:creationId xmlns:a16="http://schemas.microsoft.com/office/drawing/2014/main" id="{326AF440-49B2-107D-219D-103C8F438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5" y="2890"/>
              <a:ext cx="321" cy="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83" name="Rectangle 180">
              <a:extLst>
                <a:ext uri="{FF2B5EF4-FFF2-40B4-BE49-F238E27FC236}">
                  <a16:creationId xmlns:a16="http://schemas.microsoft.com/office/drawing/2014/main" id="{6C0C780B-FBFF-B095-9B91-DB487ED72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893"/>
              <a:ext cx="366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Order now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4" name="Line 181">
              <a:extLst>
                <a:ext uri="{FF2B5EF4-FFF2-40B4-BE49-F238E27FC236}">
                  <a16:creationId xmlns:a16="http://schemas.microsoft.com/office/drawing/2014/main" id="{45567173-F784-F99D-2B57-D7DE88F24F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4" y="2609"/>
              <a:ext cx="154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85" name="Freeform 182">
              <a:extLst>
                <a:ext uri="{FF2B5EF4-FFF2-40B4-BE49-F238E27FC236}">
                  <a16:creationId xmlns:a16="http://schemas.microsoft.com/office/drawing/2014/main" id="{C5CBCE00-624B-A15C-1529-367106FCD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" y="2585"/>
              <a:ext cx="47" cy="48"/>
            </a:xfrm>
            <a:custGeom>
              <a:avLst/>
              <a:gdLst>
                <a:gd name="T0" fmla="*/ 0 w 47"/>
                <a:gd name="T1" fmla="*/ 0 h 48"/>
                <a:gd name="T2" fmla="*/ 47 w 47"/>
                <a:gd name="T3" fmla="*/ 24 h 48"/>
                <a:gd name="T4" fmla="*/ 0 w 47"/>
                <a:gd name="T5" fmla="*/ 48 h 48"/>
                <a:gd name="T6" fmla="*/ 0 w 47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8">
                  <a:moveTo>
                    <a:pt x="0" y="0"/>
                  </a:moveTo>
                  <a:lnTo>
                    <a:pt x="47" y="24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86" name="Line 183">
              <a:extLst>
                <a:ext uri="{FF2B5EF4-FFF2-40B4-BE49-F238E27FC236}">
                  <a16:creationId xmlns:a16="http://schemas.microsoft.com/office/drawing/2014/main" id="{E21FEF7A-82B2-CDED-DCAD-F4FADEE5F2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49" y="2609"/>
              <a:ext cx="400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87" name="Freeform 184">
              <a:extLst>
                <a:ext uri="{FF2B5EF4-FFF2-40B4-BE49-F238E27FC236}">
                  <a16:creationId xmlns:a16="http://schemas.microsoft.com/office/drawing/2014/main" id="{265A8C95-0F90-F691-688B-110A4B3DD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3" y="2585"/>
              <a:ext cx="48" cy="48"/>
            </a:xfrm>
            <a:custGeom>
              <a:avLst/>
              <a:gdLst>
                <a:gd name="T0" fmla="*/ 0 w 48"/>
                <a:gd name="T1" fmla="*/ 0 h 48"/>
                <a:gd name="T2" fmla="*/ 48 w 48"/>
                <a:gd name="T3" fmla="*/ 24 h 48"/>
                <a:gd name="T4" fmla="*/ 0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48" y="24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88" name="Rectangle 185">
              <a:extLst>
                <a:ext uri="{FF2B5EF4-FFF2-40B4-BE49-F238E27FC236}">
                  <a16:creationId xmlns:a16="http://schemas.microsoft.com/office/drawing/2014/main" id="{4F4A2259-9FCE-6EE7-638A-2DFBBB219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4" y="2526"/>
              <a:ext cx="272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89" name="Rectangle 186">
              <a:extLst>
                <a:ext uri="{FF2B5EF4-FFF2-40B4-BE49-F238E27FC236}">
                  <a16:creationId xmlns:a16="http://schemas.microsoft.com/office/drawing/2014/main" id="{34E3C5E2-9F93-2965-4202-0B526E224D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7" y="2529"/>
              <a:ext cx="314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Approval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0" name="Rectangle 187">
              <a:extLst>
                <a:ext uri="{FF2B5EF4-FFF2-40B4-BE49-F238E27FC236}">
                  <a16:creationId xmlns:a16="http://schemas.microsoft.com/office/drawing/2014/main" id="{CE9921E4-F50E-CF42-AA79-307E3B8B6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8" y="2611"/>
              <a:ext cx="289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Process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1" name="Line 188">
              <a:extLst>
                <a:ext uri="{FF2B5EF4-FFF2-40B4-BE49-F238E27FC236}">
                  <a16:creationId xmlns:a16="http://schemas.microsoft.com/office/drawing/2014/main" id="{466C5572-ACD8-5DEA-8B17-BF1B8327E9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3" y="2612"/>
              <a:ext cx="154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92" name="Freeform 189">
              <a:extLst>
                <a:ext uri="{FF2B5EF4-FFF2-40B4-BE49-F238E27FC236}">
                  <a16:creationId xmlns:a16="http://schemas.microsoft.com/office/drawing/2014/main" id="{0DC5C7AD-9206-31C4-807E-09937D90D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" y="2588"/>
              <a:ext cx="48" cy="48"/>
            </a:xfrm>
            <a:custGeom>
              <a:avLst/>
              <a:gdLst>
                <a:gd name="T0" fmla="*/ 0 w 48"/>
                <a:gd name="T1" fmla="*/ 0 h 48"/>
                <a:gd name="T2" fmla="*/ 48 w 48"/>
                <a:gd name="T3" fmla="*/ 24 h 48"/>
                <a:gd name="T4" fmla="*/ 0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48" y="24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93" name="Line 190">
              <a:extLst>
                <a:ext uri="{FF2B5EF4-FFF2-40B4-BE49-F238E27FC236}">
                  <a16:creationId xmlns:a16="http://schemas.microsoft.com/office/drawing/2014/main" id="{FF761DBF-E441-70C5-15AC-2B92094CAF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0" y="2609"/>
              <a:ext cx="203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94" name="Freeform 191">
              <a:extLst>
                <a:ext uri="{FF2B5EF4-FFF2-40B4-BE49-F238E27FC236}">
                  <a16:creationId xmlns:a16="http://schemas.microsoft.com/office/drawing/2014/main" id="{13EEF565-ABB1-6FD0-BA52-7053748BE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" y="2585"/>
              <a:ext cx="47" cy="48"/>
            </a:xfrm>
            <a:custGeom>
              <a:avLst/>
              <a:gdLst>
                <a:gd name="T0" fmla="*/ 0 w 47"/>
                <a:gd name="T1" fmla="*/ 0 h 48"/>
                <a:gd name="T2" fmla="*/ 47 w 47"/>
                <a:gd name="T3" fmla="*/ 24 h 48"/>
                <a:gd name="T4" fmla="*/ 0 w 47"/>
                <a:gd name="T5" fmla="*/ 48 h 48"/>
                <a:gd name="T6" fmla="*/ 0 w 47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8">
                  <a:moveTo>
                    <a:pt x="0" y="0"/>
                  </a:moveTo>
                  <a:lnTo>
                    <a:pt x="47" y="24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95" name="Line 192">
              <a:extLst>
                <a:ext uri="{FF2B5EF4-FFF2-40B4-BE49-F238E27FC236}">
                  <a16:creationId xmlns:a16="http://schemas.microsoft.com/office/drawing/2014/main" id="{3743382E-4BFD-1AA7-BC0D-E48F931232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4" y="2609"/>
              <a:ext cx="106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96" name="Freeform 193">
              <a:extLst>
                <a:ext uri="{FF2B5EF4-FFF2-40B4-BE49-F238E27FC236}">
                  <a16:creationId xmlns:a16="http://schemas.microsoft.com/office/drawing/2014/main" id="{DAFD3CBA-6188-1230-ED3F-A26F994511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4" y="2585"/>
              <a:ext cx="47" cy="48"/>
            </a:xfrm>
            <a:custGeom>
              <a:avLst/>
              <a:gdLst>
                <a:gd name="T0" fmla="*/ 0 w 47"/>
                <a:gd name="T1" fmla="*/ 0 h 48"/>
                <a:gd name="T2" fmla="*/ 47 w 47"/>
                <a:gd name="T3" fmla="*/ 24 h 48"/>
                <a:gd name="T4" fmla="*/ 0 w 47"/>
                <a:gd name="T5" fmla="*/ 48 h 48"/>
                <a:gd name="T6" fmla="*/ 0 w 47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8">
                  <a:moveTo>
                    <a:pt x="0" y="0"/>
                  </a:moveTo>
                  <a:lnTo>
                    <a:pt x="47" y="24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97" name="Line 194">
              <a:extLst>
                <a:ext uri="{FF2B5EF4-FFF2-40B4-BE49-F238E27FC236}">
                  <a16:creationId xmlns:a16="http://schemas.microsoft.com/office/drawing/2014/main" id="{FCF9B177-D414-2702-B7FA-0A760788E6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1" y="2609"/>
              <a:ext cx="106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98" name="Freeform 195">
              <a:extLst>
                <a:ext uri="{FF2B5EF4-FFF2-40B4-BE49-F238E27FC236}">
                  <a16:creationId xmlns:a16="http://schemas.microsoft.com/office/drawing/2014/main" id="{706F9EF8-3A0F-0934-E47F-5F8D43966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" y="2585"/>
              <a:ext cx="47" cy="48"/>
            </a:xfrm>
            <a:custGeom>
              <a:avLst/>
              <a:gdLst>
                <a:gd name="T0" fmla="*/ 0 w 47"/>
                <a:gd name="T1" fmla="*/ 0 h 48"/>
                <a:gd name="T2" fmla="*/ 47 w 47"/>
                <a:gd name="T3" fmla="*/ 24 h 48"/>
                <a:gd name="T4" fmla="*/ 0 w 47"/>
                <a:gd name="T5" fmla="*/ 48 h 48"/>
                <a:gd name="T6" fmla="*/ 0 w 47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8">
                  <a:moveTo>
                    <a:pt x="0" y="0"/>
                  </a:moveTo>
                  <a:lnTo>
                    <a:pt x="47" y="24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99" name="Line 196">
              <a:extLst>
                <a:ext uri="{FF2B5EF4-FFF2-40B4-BE49-F238E27FC236}">
                  <a16:creationId xmlns:a16="http://schemas.microsoft.com/office/drawing/2014/main" id="{FE46326D-2A41-D3D3-F3CE-FF1B101930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88" y="2609"/>
              <a:ext cx="131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00" name="Freeform 197">
              <a:extLst>
                <a:ext uri="{FF2B5EF4-FFF2-40B4-BE49-F238E27FC236}">
                  <a16:creationId xmlns:a16="http://schemas.microsoft.com/office/drawing/2014/main" id="{CD6561AC-B8DB-FADA-024F-92E10669D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3" y="2585"/>
              <a:ext cx="48" cy="48"/>
            </a:xfrm>
            <a:custGeom>
              <a:avLst/>
              <a:gdLst>
                <a:gd name="T0" fmla="*/ 0 w 48"/>
                <a:gd name="T1" fmla="*/ 0 h 48"/>
                <a:gd name="T2" fmla="*/ 48 w 48"/>
                <a:gd name="T3" fmla="*/ 24 h 48"/>
                <a:gd name="T4" fmla="*/ 0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48" y="24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01" name="Line 198">
              <a:extLst>
                <a:ext uri="{FF2B5EF4-FFF2-40B4-BE49-F238E27FC236}">
                  <a16:creationId xmlns:a16="http://schemas.microsoft.com/office/drawing/2014/main" id="{A97DED63-52C5-91D5-BB00-DE695106CE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01" y="2597"/>
              <a:ext cx="151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02" name="Freeform 199">
              <a:extLst>
                <a:ext uri="{FF2B5EF4-FFF2-40B4-BE49-F238E27FC236}">
                  <a16:creationId xmlns:a16="http://schemas.microsoft.com/office/drawing/2014/main" id="{559867CB-410B-68EB-C30D-0F11F3ABB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6" y="2573"/>
              <a:ext cx="48" cy="48"/>
            </a:xfrm>
            <a:custGeom>
              <a:avLst/>
              <a:gdLst>
                <a:gd name="T0" fmla="*/ 0 w 48"/>
                <a:gd name="T1" fmla="*/ 0 h 48"/>
                <a:gd name="T2" fmla="*/ 48 w 48"/>
                <a:gd name="T3" fmla="*/ 24 h 48"/>
                <a:gd name="T4" fmla="*/ 0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48" y="24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03" name="Line 200">
              <a:extLst>
                <a:ext uri="{FF2B5EF4-FFF2-40B4-BE49-F238E27FC236}">
                  <a16:creationId xmlns:a16="http://schemas.microsoft.com/office/drawing/2014/main" id="{42B910A5-407F-CB2D-8739-7FB9968A81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34" y="2585"/>
              <a:ext cx="151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04" name="Freeform 201">
              <a:extLst>
                <a:ext uri="{FF2B5EF4-FFF2-40B4-BE49-F238E27FC236}">
                  <a16:creationId xmlns:a16="http://schemas.microsoft.com/office/drawing/2014/main" id="{6AF55263-E564-78D3-0985-6D986089A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9" y="2561"/>
              <a:ext cx="47" cy="48"/>
            </a:xfrm>
            <a:custGeom>
              <a:avLst/>
              <a:gdLst>
                <a:gd name="T0" fmla="*/ 0 w 47"/>
                <a:gd name="T1" fmla="*/ 0 h 48"/>
                <a:gd name="T2" fmla="*/ 47 w 47"/>
                <a:gd name="T3" fmla="*/ 24 h 48"/>
                <a:gd name="T4" fmla="*/ 0 w 47"/>
                <a:gd name="T5" fmla="*/ 48 h 48"/>
                <a:gd name="T6" fmla="*/ 0 w 47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8">
                  <a:moveTo>
                    <a:pt x="0" y="0"/>
                  </a:moveTo>
                  <a:lnTo>
                    <a:pt x="47" y="24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05" name="Line 202">
              <a:extLst>
                <a:ext uri="{FF2B5EF4-FFF2-40B4-BE49-F238E27FC236}">
                  <a16:creationId xmlns:a16="http://schemas.microsoft.com/office/drawing/2014/main" id="{6E8EE026-DEB0-A58C-F147-E0EDF438C0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66" y="2585"/>
              <a:ext cx="152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06" name="Freeform 203">
              <a:extLst>
                <a:ext uri="{FF2B5EF4-FFF2-40B4-BE49-F238E27FC236}">
                  <a16:creationId xmlns:a16="http://schemas.microsoft.com/office/drawing/2014/main" id="{E04BE319-7C41-C73F-9A37-F30DE117F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2" y="2561"/>
              <a:ext cx="47" cy="48"/>
            </a:xfrm>
            <a:custGeom>
              <a:avLst/>
              <a:gdLst>
                <a:gd name="T0" fmla="*/ 0 w 47"/>
                <a:gd name="T1" fmla="*/ 0 h 48"/>
                <a:gd name="T2" fmla="*/ 47 w 47"/>
                <a:gd name="T3" fmla="*/ 24 h 48"/>
                <a:gd name="T4" fmla="*/ 0 w 47"/>
                <a:gd name="T5" fmla="*/ 48 h 48"/>
                <a:gd name="T6" fmla="*/ 0 w 47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8">
                  <a:moveTo>
                    <a:pt x="0" y="0"/>
                  </a:moveTo>
                  <a:lnTo>
                    <a:pt x="47" y="24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07" name="Line 204">
              <a:extLst>
                <a:ext uri="{FF2B5EF4-FFF2-40B4-BE49-F238E27FC236}">
                  <a16:creationId xmlns:a16="http://schemas.microsoft.com/office/drawing/2014/main" id="{328D942C-4419-12FF-B775-3DA47D1BC9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09" y="1798"/>
              <a:ext cx="0" cy="678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08" name="Freeform 205">
              <a:extLst>
                <a:ext uri="{FF2B5EF4-FFF2-40B4-BE49-F238E27FC236}">
                  <a16:creationId xmlns:a16="http://schemas.microsoft.com/office/drawing/2014/main" id="{D892667F-A70A-C68B-CF9A-8B504D74F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" y="1757"/>
              <a:ext cx="47" cy="47"/>
            </a:xfrm>
            <a:custGeom>
              <a:avLst/>
              <a:gdLst>
                <a:gd name="T0" fmla="*/ 0 w 47"/>
                <a:gd name="T1" fmla="*/ 47 h 47"/>
                <a:gd name="T2" fmla="*/ 24 w 47"/>
                <a:gd name="T3" fmla="*/ 0 h 47"/>
                <a:gd name="T4" fmla="*/ 47 w 47"/>
                <a:gd name="T5" fmla="*/ 47 h 47"/>
                <a:gd name="T6" fmla="*/ 0 w 47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24" y="0"/>
                  </a:lnTo>
                  <a:lnTo>
                    <a:pt x="47" y="47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09" name="Rectangle 206">
              <a:extLst>
                <a:ext uri="{FF2B5EF4-FFF2-40B4-BE49-F238E27FC236}">
                  <a16:creationId xmlns:a16="http://schemas.microsoft.com/office/drawing/2014/main" id="{C4CCBCC1-FED6-9331-4B57-819890755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5" y="2033"/>
              <a:ext cx="207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10" name="Rectangle 207">
              <a:extLst>
                <a:ext uri="{FF2B5EF4-FFF2-40B4-BE49-F238E27FC236}">
                  <a16:creationId xmlns:a16="http://schemas.microsoft.com/office/drawing/2014/main" id="{46B68796-320A-E417-97CC-5D4018431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" y="2036"/>
              <a:ext cx="247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Create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1" name="Rectangle 208">
              <a:extLst>
                <a:ext uri="{FF2B5EF4-FFF2-40B4-BE49-F238E27FC236}">
                  <a16:creationId xmlns:a16="http://schemas.microsoft.com/office/drawing/2014/main" id="{CD2ED1BC-0A19-16F0-9145-0A0D24F4C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" y="2119"/>
              <a:ext cx="129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PR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2" name="Oval 209">
              <a:extLst>
                <a:ext uri="{FF2B5EF4-FFF2-40B4-BE49-F238E27FC236}">
                  <a16:creationId xmlns:a16="http://schemas.microsoft.com/office/drawing/2014/main" id="{71F0AF62-DAE5-328B-B9A6-4D2513FA6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" y="1512"/>
              <a:ext cx="244" cy="24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13" name="Oval 210">
              <a:extLst>
                <a:ext uri="{FF2B5EF4-FFF2-40B4-BE49-F238E27FC236}">
                  <a16:creationId xmlns:a16="http://schemas.microsoft.com/office/drawing/2014/main" id="{FCCF9EA5-9115-E9B2-8E2C-EACC9A42AC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" y="1512"/>
              <a:ext cx="243" cy="245"/>
            </a:xfrm>
            <a:prstGeom prst="ellips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14" name="Oval 211">
              <a:extLst>
                <a:ext uri="{FF2B5EF4-FFF2-40B4-BE49-F238E27FC236}">
                  <a16:creationId xmlns:a16="http://schemas.microsoft.com/office/drawing/2014/main" id="{9C16022F-E14F-4730-115F-D6ED31CB3D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1" y="1537"/>
              <a:ext cx="195" cy="19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15" name="Oval 212">
              <a:extLst>
                <a:ext uri="{FF2B5EF4-FFF2-40B4-BE49-F238E27FC236}">
                  <a16:creationId xmlns:a16="http://schemas.microsoft.com/office/drawing/2014/main" id="{761D2582-6B3B-16A8-E761-0ED99FD0F0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1" y="1537"/>
              <a:ext cx="195" cy="195"/>
            </a:xfrm>
            <a:prstGeom prst="ellips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16" name="Line 213">
              <a:extLst>
                <a:ext uri="{FF2B5EF4-FFF2-40B4-BE49-F238E27FC236}">
                  <a16:creationId xmlns:a16="http://schemas.microsoft.com/office/drawing/2014/main" id="{C3A9BFB4-18BF-12F3-D0D8-005A529CB3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61" y="1795"/>
              <a:ext cx="0" cy="677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17" name="Freeform 214">
              <a:extLst>
                <a:ext uri="{FF2B5EF4-FFF2-40B4-BE49-F238E27FC236}">
                  <a16:creationId xmlns:a16="http://schemas.microsoft.com/office/drawing/2014/main" id="{50A51DDF-3F76-D0FB-1155-70968AF8E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7" y="1754"/>
              <a:ext cx="47" cy="47"/>
            </a:xfrm>
            <a:custGeom>
              <a:avLst/>
              <a:gdLst>
                <a:gd name="T0" fmla="*/ 0 w 47"/>
                <a:gd name="T1" fmla="*/ 47 h 47"/>
                <a:gd name="T2" fmla="*/ 24 w 47"/>
                <a:gd name="T3" fmla="*/ 0 h 47"/>
                <a:gd name="T4" fmla="*/ 47 w 47"/>
                <a:gd name="T5" fmla="*/ 47 h 47"/>
                <a:gd name="T6" fmla="*/ 0 w 47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24" y="0"/>
                  </a:lnTo>
                  <a:lnTo>
                    <a:pt x="47" y="47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18" name="Rectangle 215">
              <a:extLst>
                <a:ext uri="{FF2B5EF4-FFF2-40B4-BE49-F238E27FC236}">
                  <a16:creationId xmlns:a16="http://schemas.microsoft.com/office/drawing/2014/main" id="{2DD6D008-D790-C737-DD24-134A9E2AB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989"/>
              <a:ext cx="249" cy="2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19" name="Rectangle 216">
              <a:extLst>
                <a:ext uri="{FF2B5EF4-FFF2-40B4-BE49-F238E27FC236}">
                  <a16:creationId xmlns:a16="http://schemas.microsoft.com/office/drawing/2014/main" id="{57243161-A188-A598-C47F-FF38E85840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0" y="1991"/>
              <a:ext cx="201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Start 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0" name="Rectangle 217">
              <a:extLst>
                <a:ext uri="{FF2B5EF4-FFF2-40B4-BE49-F238E27FC236}">
                  <a16:creationId xmlns:a16="http://schemas.microsoft.com/office/drawing/2014/main" id="{2AFA261A-4EF4-081F-1D96-1666439494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7" y="2074"/>
              <a:ext cx="108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Of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1" name="Rectangle 218">
              <a:extLst>
                <a:ext uri="{FF2B5EF4-FFF2-40B4-BE49-F238E27FC236}">
                  <a16:creationId xmlns:a16="http://schemas.microsoft.com/office/drawing/2014/main" id="{883FDFDA-8486-EBDA-19A3-E3A769DBFE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9" y="2157"/>
              <a:ext cx="289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Process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2" name="Oval 219">
              <a:extLst>
                <a:ext uri="{FF2B5EF4-FFF2-40B4-BE49-F238E27FC236}">
                  <a16:creationId xmlns:a16="http://schemas.microsoft.com/office/drawing/2014/main" id="{9280F2C7-652C-6555-AC68-E996AE6D07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9" y="1509"/>
              <a:ext cx="244" cy="24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23" name="Oval 220">
              <a:extLst>
                <a:ext uri="{FF2B5EF4-FFF2-40B4-BE49-F238E27FC236}">
                  <a16:creationId xmlns:a16="http://schemas.microsoft.com/office/drawing/2014/main" id="{C463315F-B6F5-0A4F-81F5-26B14D83C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9" y="1509"/>
              <a:ext cx="243" cy="245"/>
            </a:xfrm>
            <a:prstGeom prst="ellips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24" name="Oval 221">
              <a:extLst>
                <a:ext uri="{FF2B5EF4-FFF2-40B4-BE49-F238E27FC236}">
                  <a16:creationId xmlns:a16="http://schemas.microsoft.com/office/drawing/2014/main" id="{A5AF1A7C-47C5-87DD-ACB9-8F8B908AEF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3" y="1534"/>
              <a:ext cx="195" cy="195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25" name="Oval 222">
              <a:extLst>
                <a:ext uri="{FF2B5EF4-FFF2-40B4-BE49-F238E27FC236}">
                  <a16:creationId xmlns:a16="http://schemas.microsoft.com/office/drawing/2014/main" id="{DE35412A-351A-FAD4-AA25-5F7CE9D3E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3" y="1534"/>
              <a:ext cx="195" cy="195"/>
            </a:xfrm>
            <a:prstGeom prst="ellips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26" name="Line 223">
              <a:extLst>
                <a:ext uri="{FF2B5EF4-FFF2-40B4-BE49-F238E27FC236}">
                  <a16:creationId xmlns:a16="http://schemas.microsoft.com/office/drawing/2014/main" id="{C2552DE9-8CCD-1E2E-2660-75F170B180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31" y="1795"/>
              <a:ext cx="0" cy="677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27" name="Freeform 224">
              <a:extLst>
                <a:ext uri="{FF2B5EF4-FFF2-40B4-BE49-F238E27FC236}">
                  <a16:creationId xmlns:a16="http://schemas.microsoft.com/office/drawing/2014/main" id="{2400B970-A05F-07F2-E95A-43481F7A0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8" y="1754"/>
              <a:ext cx="47" cy="47"/>
            </a:xfrm>
            <a:custGeom>
              <a:avLst/>
              <a:gdLst>
                <a:gd name="T0" fmla="*/ 0 w 47"/>
                <a:gd name="T1" fmla="*/ 47 h 47"/>
                <a:gd name="T2" fmla="*/ 23 w 47"/>
                <a:gd name="T3" fmla="*/ 0 h 47"/>
                <a:gd name="T4" fmla="*/ 47 w 47"/>
                <a:gd name="T5" fmla="*/ 47 h 47"/>
                <a:gd name="T6" fmla="*/ 0 w 47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23" y="0"/>
                  </a:lnTo>
                  <a:lnTo>
                    <a:pt x="47" y="47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28" name="Rectangle 225">
              <a:extLst>
                <a:ext uri="{FF2B5EF4-FFF2-40B4-BE49-F238E27FC236}">
                  <a16:creationId xmlns:a16="http://schemas.microsoft.com/office/drawing/2014/main" id="{0BAA89D5-1B49-6D30-B1EB-2CE779CE81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3" y="2030"/>
              <a:ext cx="237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29" name="Rectangle 226">
              <a:extLst>
                <a:ext uri="{FF2B5EF4-FFF2-40B4-BE49-F238E27FC236}">
                  <a16:creationId xmlns:a16="http://schemas.microsoft.com/office/drawing/2014/main" id="{2C22A6DD-9887-1F2B-FE2E-2C939C021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1" y="2033"/>
              <a:ext cx="16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Afer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0" name="Rectangle 227">
              <a:extLst>
                <a:ext uri="{FF2B5EF4-FFF2-40B4-BE49-F238E27FC236}">
                  <a16:creationId xmlns:a16="http://schemas.microsoft.com/office/drawing/2014/main" id="{49D2F682-6A24-8C07-0EEB-38288280E7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5" y="2116"/>
              <a:ext cx="279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Finalize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1" name="Oval 228">
              <a:extLst>
                <a:ext uri="{FF2B5EF4-FFF2-40B4-BE49-F238E27FC236}">
                  <a16:creationId xmlns:a16="http://schemas.microsoft.com/office/drawing/2014/main" id="{CAA9115F-9344-C565-374A-6562B60132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0" y="1509"/>
              <a:ext cx="243" cy="24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32" name="Oval 229">
              <a:extLst>
                <a:ext uri="{FF2B5EF4-FFF2-40B4-BE49-F238E27FC236}">
                  <a16:creationId xmlns:a16="http://schemas.microsoft.com/office/drawing/2014/main" id="{2D3A8799-DCD1-2AE6-B47F-036B6B43E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0" y="1509"/>
              <a:ext cx="243" cy="245"/>
            </a:xfrm>
            <a:prstGeom prst="ellips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33" name="Oval 230">
              <a:extLst>
                <a:ext uri="{FF2B5EF4-FFF2-40B4-BE49-F238E27FC236}">
                  <a16:creationId xmlns:a16="http://schemas.microsoft.com/office/drawing/2014/main" id="{71EF6590-698E-75A3-6BBE-E20C889B3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4" y="1534"/>
              <a:ext cx="195" cy="195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34" name="Oval 231">
              <a:extLst>
                <a:ext uri="{FF2B5EF4-FFF2-40B4-BE49-F238E27FC236}">
                  <a16:creationId xmlns:a16="http://schemas.microsoft.com/office/drawing/2014/main" id="{66292FB6-74B6-69D3-2D62-DFABA440A8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4" y="1534"/>
              <a:ext cx="195" cy="195"/>
            </a:xfrm>
            <a:prstGeom prst="ellips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35" name="Line 232">
              <a:extLst>
                <a:ext uri="{FF2B5EF4-FFF2-40B4-BE49-F238E27FC236}">
                  <a16:creationId xmlns:a16="http://schemas.microsoft.com/office/drawing/2014/main" id="{70042F14-127F-91DB-0D48-F6B26F75C7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31" y="1795"/>
              <a:ext cx="0" cy="677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36" name="Freeform 233">
              <a:extLst>
                <a:ext uri="{FF2B5EF4-FFF2-40B4-BE49-F238E27FC236}">
                  <a16:creationId xmlns:a16="http://schemas.microsoft.com/office/drawing/2014/main" id="{CCCE2521-F918-F8C2-369C-8CF02CDEB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7" y="1754"/>
              <a:ext cx="47" cy="47"/>
            </a:xfrm>
            <a:custGeom>
              <a:avLst/>
              <a:gdLst>
                <a:gd name="T0" fmla="*/ 0 w 47"/>
                <a:gd name="T1" fmla="*/ 47 h 47"/>
                <a:gd name="T2" fmla="*/ 24 w 47"/>
                <a:gd name="T3" fmla="*/ 0 h 47"/>
                <a:gd name="T4" fmla="*/ 47 w 47"/>
                <a:gd name="T5" fmla="*/ 47 h 47"/>
                <a:gd name="T6" fmla="*/ 0 w 47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24" y="0"/>
                  </a:lnTo>
                  <a:lnTo>
                    <a:pt x="47" y="47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37" name="Rectangle 234">
              <a:extLst>
                <a:ext uri="{FF2B5EF4-FFF2-40B4-BE49-F238E27FC236}">
                  <a16:creationId xmlns:a16="http://schemas.microsoft.com/office/drawing/2014/main" id="{F8232E1E-F9EC-DDEC-CC13-B4B5ED0E76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8" y="2030"/>
              <a:ext cx="226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38" name="Rectangle 235">
              <a:extLst>
                <a:ext uri="{FF2B5EF4-FFF2-40B4-BE49-F238E27FC236}">
                  <a16:creationId xmlns:a16="http://schemas.microsoft.com/office/drawing/2014/main" id="{DCD40EC7-68DD-B35A-AD03-9E8A25B81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1" y="2033"/>
              <a:ext cx="18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After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9" name="Rectangle 236">
              <a:extLst>
                <a:ext uri="{FF2B5EF4-FFF2-40B4-BE49-F238E27FC236}">
                  <a16:creationId xmlns:a16="http://schemas.microsoft.com/office/drawing/2014/main" id="{3E82E040-B95A-DE0E-D50E-6713238D6E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1" y="2116"/>
              <a:ext cx="268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Review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0" name="Oval 237">
              <a:extLst>
                <a:ext uri="{FF2B5EF4-FFF2-40B4-BE49-F238E27FC236}">
                  <a16:creationId xmlns:a16="http://schemas.microsoft.com/office/drawing/2014/main" id="{6C8AC438-E42C-DEB5-4C8C-E34F2442E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9" y="1509"/>
              <a:ext cx="244" cy="24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41" name="Oval 238">
              <a:extLst>
                <a:ext uri="{FF2B5EF4-FFF2-40B4-BE49-F238E27FC236}">
                  <a16:creationId xmlns:a16="http://schemas.microsoft.com/office/drawing/2014/main" id="{7E1438A5-3584-C58D-4C7B-63C91C545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9" y="1509"/>
              <a:ext cx="244" cy="245"/>
            </a:xfrm>
            <a:prstGeom prst="ellips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42" name="Oval 239">
              <a:extLst>
                <a:ext uri="{FF2B5EF4-FFF2-40B4-BE49-F238E27FC236}">
                  <a16:creationId xmlns:a16="http://schemas.microsoft.com/office/drawing/2014/main" id="{D0773DE7-FE01-71F8-5621-61ADDA9AB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4" y="1534"/>
              <a:ext cx="194" cy="195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43" name="Oval 240">
              <a:extLst>
                <a:ext uri="{FF2B5EF4-FFF2-40B4-BE49-F238E27FC236}">
                  <a16:creationId xmlns:a16="http://schemas.microsoft.com/office/drawing/2014/main" id="{95E6965A-0C49-36C8-3F30-929A6A61F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4" y="1534"/>
              <a:ext cx="194" cy="195"/>
            </a:xfrm>
            <a:prstGeom prst="ellips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44" name="Line 241">
              <a:extLst>
                <a:ext uri="{FF2B5EF4-FFF2-40B4-BE49-F238E27FC236}">
                  <a16:creationId xmlns:a16="http://schemas.microsoft.com/office/drawing/2014/main" id="{570734A2-298B-CD12-0850-36234889C8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96" y="1771"/>
              <a:ext cx="0" cy="677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45" name="Freeform 242">
              <a:extLst>
                <a:ext uri="{FF2B5EF4-FFF2-40B4-BE49-F238E27FC236}">
                  <a16:creationId xmlns:a16="http://schemas.microsoft.com/office/drawing/2014/main" id="{CDD4702C-BD5D-59C2-F101-F145260314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1730"/>
              <a:ext cx="47" cy="47"/>
            </a:xfrm>
            <a:custGeom>
              <a:avLst/>
              <a:gdLst>
                <a:gd name="T0" fmla="*/ 0 w 47"/>
                <a:gd name="T1" fmla="*/ 47 h 47"/>
                <a:gd name="T2" fmla="*/ 23 w 47"/>
                <a:gd name="T3" fmla="*/ 0 h 47"/>
                <a:gd name="T4" fmla="*/ 47 w 47"/>
                <a:gd name="T5" fmla="*/ 47 h 47"/>
                <a:gd name="T6" fmla="*/ 0 w 47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23" y="0"/>
                  </a:lnTo>
                  <a:lnTo>
                    <a:pt x="47" y="47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46" name="Rectangle 243">
              <a:extLst>
                <a:ext uri="{FF2B5EF4-FFF2-40B4-BE49-F238E27FC236}">
                  <a16:creationId xmlns:a16="http://schemas.microsoft.com/office/drawing/2014/main" id="{26C3F7CD-A8FF-D389-4E97-D5B710DA2F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6" y="2006"/>
              <a:ext cx="340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47" name="Rectangle 244">
              <a:extLst>
                <a:ext uri="{FF2B5EF4-FFF2-40B4-BE49-F238E27FC236}">
                  <a16:creationId xmlns:a16="http://schemas.microsoft.com/office/drawing/2014/main" id="{FF84589E-76BD-48F1-B69C-0420A0FA1F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8" y="2009"/>
              <a:ext cx="180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End 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8" name="Rectangle 245">
              <a:extLst>
                <a:ext uri="{FF2B5EF4-FFF2-40B4-BE49-F238E27FC236}">
                  <a16:creationId xmlns:a16="http://schemas.microsoft.com/office/drawing/2014/main" id="{AC63D588-51F4-76E9-1A03-F3B3ACB8F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9" y="2092"/>
              <a:ext cx="386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Of Process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9" name="Oval 246">
              <a:extLst>
                <a:ext uri="{FF2B5EF4-FFF2-40B4-BE49-F238E27FC236}">
                  <a16:creationId xmlns:a16="http://schemas.microsoft.com/office/drawing/2014/main" id="{7C1BB570-159B-FC94-8EEC-526A607DA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5" y="1485"/>
              <a:ext cx="243" cy="24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50" name="Oval 247">
              <a:extLst>
                <a:ext uri="{FF2B5EF4-FFF2-40B4-BE49-F238E27FC236}">
                  <a16:creationId xmlns:a16="http://schemas.microsoft.com/office/drawing/2014/main" id="{B2ACE959-37C3-13D6-808E-DDBDBAA6DE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5" y="1485"/>
              <a:ext cx="243" cy="245"/>
            </a:xfrm>
            <a:prstGeom prst="ellips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51" name="Oval 248">
              <a:extLst>
                <a:ext uri="{FF2B5EF4-FFF2-40B4-BE49-F238E27FC236}">
                  <a16:creationId xmlns:a16="http://schemas.microsoft.com/office/drawing/2014/main" id="{F51C5C96-4AE6-AEF4-DA44-613EBF7B09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9" y="1510"/>
              <a:ext cx="195" cy="195"/>
            </a:xfrm>
            <a:prstGeom prst="ellipse">
              <a:avLst/>
            </a:prstGeom>
            <a:solidFill>
              <a:srgbClr val="92D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52" name="Oval 249">
              <a:extLst>
                <a:ext uri="{FF2B5EF4-FFF2-40B4-BE49-F238E27FC236}">
                  <a16:creationId xmlns:a16="http://schemas.microsoft.com/office/drawing/2014/main" id="{96B397B5-BA7B-92D9-074E-9605FDF25E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9" y="1512"/>
              <a:ext cx="195" cy="193"/>
            </a:xfrm>
            <a:prstGeom prst="ellipse">
              <a:avLst/>
            </a:prstGeom>
            <a:noFill/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</p:grpSp>
    </p:spTree>
    <p:extLst>
      <p:ext uri="{BB962C8B-B14F-4D97-AF65-F5344CB8AC3E}">
        <p14:creationId xmlns:p14="http://schemas.microsoft.com/office/powerpoint/2010/main" val="653687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522823" y="327034"/>
            <a:ext cx="11277454" cy="543824"/>
          </a:xfrm>
        </p:spPr>
        <p:txBody>
          <a:bodyPr/>
          <a:lstStyle/>
          <a:p>
            <a:r>
              <a:rPr lang="de-DE" dirty="0"/>
              <a:t>PR UPDATE WITH ORDER NOW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3"/>
          </p:nvPr>
        </p:nvSpPr>
        <p:spPr>
          <a:xfrm>
            <a:off x="626917" y="1118475"/>
            <a:ext cx="11277455" cy="4896801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US" sz="1300" b="1" dirty="0"/>
              <a:t>Order Now / Get Approval in Edge</a:t>
            </a:r>
          </a:p>
          <a:p>
            <a:r>
              <a:rPr lang="en-US" sz="1200" dirty="0"/>
              <a:t>Press Get Approval in Edge Shop</a:t>
            </a:r>
          </a:p>
          <a:p>
            <a:r>
              <a:rPr lang="en-US" sz="1200" dirty="0"/>
              <a:t>Get Approval dialogue </a:t>
            </a:r>
            <a:r>
              <a:rPr lang="en-US" sz="1600" b="1" u="sng" dirty="0"/>
              <a:t>without approval selection</a:t>
            </a:r>
            <a:r>
              <a:rPr lang="en-US" sz="1600" b="1" dirty="0"/>
              <a:t> </a:t>
            </a:r>
            <a:r>
              <a:rPr lang="en-US" sz="1200" dirty="0"/>
              <a:t>is shown if update configuration is on</a:t>
            </a:r>
          </a:p>
          <a:p>
            <a:pPr lvl="1"/>
            <a:r>
              <a:rPr lang="en-US" sz="1200" dirty="0"/>
              <a:t>If you want to see or change the approvers with enrichment you need to edit the requisition</a:t>
            </a:r>
          </a:p>
          <a:p>
            <a:r>
              <a:rPr lang="en-US" sz="1200" dirty="0"/>
              <a:t>If configured on to organization the PR enrichment takes place before sending PR to process (resolving recipients/process selection expressions)</a:t>
            </a:r>
          </a:p>
          <a:p>
            <a:pPr lvl="1"/>
            <a:r>
              <a:rPr lang="en-US" sz="1200" dirty="0"/>
              <a:t>Create Requisition and run Expressions -&gt; Enrich PR -&gt; Run Expressions</a:t>
            </a:r>
          </a:p>
          <a:p>
            <a:r>
              <a:rPr lang="en-US" sz="1200" dirty="0"/>
              <a:t>If Ok 	-&gt; PR is taken to process based on updated data (history on AnyERP saved and AnyERP Comments)</a:t>
            </a:r>
          </a:p>
          <a:p>
            <a:r>
              <a:rPr lang="en-US" sz="1200" dirty="0"/>
              <a:t>If Not Ok  -&gt; PR is returned to user without updated values (info: update failed, history on update failure and returned)</a:t>
            </a:r>
          </a:p>
          <a:p>
            <a:pPr marL="0" indent="0">
              <a:buNone/>
            </a:pPr>
            <a:endParaRPr lang="en-US" sz="1200" b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FAB31BA-832B-436F-89CD-F2741FF4FAAF}"/>
              </a:ext>
            </a:extLst>
          </p:cNvPr>
          <p:cNvSpPr/>
          <p:nvPr/>
        </p:nvSpPr>
        <p:spPr>
          <a:xfrm>
            <a:off x="4256172" y="5289280"/>
            <a:ext cx="656103" cy="60001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800" dirty="0" err="1">
                <a:solidFill>
                  <a:schemeClr val="tx1"/>
                </a:solidFill>
              </a:rPr>
              <a:t>Draft</a:t>
            </a:r>
            <a:endParaRPr lang="fi-FI" sz="800" dirty="0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8FDD8B7-264D-4031-A953-3EA53F79DE55}"/>
              </a:ext>
            </a:extLst>
          </p:cNvPr>
          <p:cNvSpPr/>
          <p:nvPr/>
        </p:nvSpPr>
        <p:spPr>
          <a:xfrm>
            <a:off x="5466021" y="4838101"/>
            <a:ext cx="799624" cy="618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800" dirty="0" err="1">
                <a:solidFill>
                  <a:schemeClr val="tx1"/>
                </a:solidFill>
              </a:rPr>
              <a:t>Review</a:t>
            </a:r>
            <a:endParaRPr lang="fi-FI" sz="800" dirty="0">
              <a:solidFill>
                <a:schemeClr val="tx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B5E0C2F-B92B-431D-BA71-CBE99A3AB30C}"/>
              </a:ext>
            </a:extLst>
          </p:cNvPr>
          <p:cNvSpPr/>
          <p:nvPr/>
        </p:nvSpPr>
        <p:spPr>
          <a:xfrm>
            <a:off x="8162401" y="4808251"/>
            <a:ext cx="799624" cy="61897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800" dirty="0" err="1">
                <a:solidFill>
                  <a:schemeClr val="tx1"/>
                </a:solidFill>
              </a:rPr>
              <a:t>Ordering</a:t>
            </a:r>
            <a:endParaRPr lang="fi-FI" sz="800" dirty="0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AEEDD13-A510-44E3-AEB4-4BA5EE0EC398}"/>
              </a:ext>
            </a:extLst>
          </p:cNvPr>
          <p:cNvSpPr/>
          <p:nvPr/>
        </p:nvSpPr>
        <p:spPr>
          <a:xfrm>
            <a:off x="5070663" y="4499799"/>
            <a:ext cx="4671807" cy="140221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  <a:p>
            <a:pPr algn="ctr"/>
            <a:endParaRPr lang="fi-FI" dirty="0"/>
          </a:p>
          <a:p>
            <a:pPr algn="ctr"/>
            <a:endParaRPr lang="fi-FI" dirty="0">
              <a:solidFill>
                <a:schemeClr val="tx1"/>
              </a:solidFill>
            </a:endParaRPr>
          </a:p>
          <a:p>
            <a:pPr algn="ctr"/>
            <a:endParaRPr lang="fi-FI" dirty="0">
              <a:solidFill>
                <a:schemeClr val="tx1"/>
              </a:solidFill>
            </a:endParaRPr>
          </a:p>
          <a:p>
            <a:pPr algn="ctr"/>
            <a:r>
              <a:rPr lang="fi-FI" dirty="0">
                <a:solidFill>
                  <a:schemeClr val="tx1"/>
                </a:solidFill>
              </a:rPr>
              <a:t>PR </a:t>
            </a:r>
            <a:r>
              <a:rPr lang="fi-FI" dirty="0" err="1">
                <a:solidFill>
                  <a:schemeClr val="tx1"/>
                </a:solidFill>
              </a:rPr>
              <a:t>Approval</a:t>
            </a:r>
            <a:r>
              <a:rPr lang="fi-FI" dirty="0">
                <a:solidFill>
                  <a:schemeClr val="tx1"/>
                </a:solidFill>
              </a:rPr>
              <a:t> </a:t>
            </a:r>
            <a:r>
              <a:rPr lang="fi-FI" dirty="0" err="1">
                <a:solidFill>
                  <a:schemeClr val="tx1"/>
                </a:solidFill>
              </a:rPr>
              <a:t>Process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7681F71-C067-428A-95BB-C03B32765284}"/>
              </a:ext>
            </a:extLst>
          </p:cNvPr>
          <p:cNvSpPr/>
          <p:nvPr/>
        </p:nvSpPr>
        <p:spPr>
          <a:xfrm>
            <a:off x="1735303" y="4553058"/>
            <a:ext cx="656103" cy="569348"/>
          </a:xfrm>
          <a:prstGeom prst="roundRect">
            <a:avLst/>
          </a:prstGeom>
          <a:ln w="3810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</a:rPr>
              <a:t>Order</a:t>
            </a:r>
          </a:p>
          <a:p>
            <a:pPr algn="ctr"/>
            <a:r>
              <a:rPr lang="fi-FI" sz="800" dirty="0" err="1">
                <a:solidFill>
                  <a:schemeClr val="tx1"/>
                </a:solidFill>
              </a:rPr>
              <a:t>Now</a:t>
            </a:r>
            <a:endParaRPr lang="fi-FI" sz="800" dirty="0">
              <a:solidFill>
                <a:schemeClr val="tx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C79BF74-6FC0-4E34-8A2A-145B8069EDC4}"/>
              </a:ext>
            </a:extLst>
          </p:cNvPr>
          <p:cNvSpPr/>
          <p:nvPr/>
        </p:nvSpPr>
        <p:spPr>
          <a:xfrm>
            <a:off x="1735303" y="5289279"/>
            <a:ext cx="656103" cy="555155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800" dirty="0" err="1">
                <a:solidFill>
                  <a:schemeClr val="tx1"/>
                </a:solidFill>
              </a:rPr>
              <a:t>Edit</a:t>
            </a:r>
            <a:r>
              <a:rPr lang="fi-FI" sz="800" dirty="0">
                <a:solidFill>
                  <a:schemeClr val="tx1"/>
                </a:solidFill>
              </a:rPr>
              <a:t> in </a:t>
            </a:r>
          </a:p>
          <a:p>
            <a:pPr algn="ctr"/>
            <a:r>
              <a:rPr lang="fi-FI" sz="800" dirty="0">
                <a:solidFill>
                  <a:schemeClr val="tx1"/>
                </a:solidFill>
              </a:rPr>
              <a:t>PR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4938589-CD6F-49F9-9DEF-7FF4C3CCD306}"/>
              </a:ext>
            </a:extLst>
          </p:cNvPr>
          <p:cNvSpPr/>
          <p:nvPr/>
        </p:nvSpPr>
        <p:spPr>
          <a:xfrm>
            <a:off x="3181966" y="5289974"/>
            <a:ext cx="607820" cy="56934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prstDash val="dash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</a:rPr>
              <a:t>Update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F0CF663-406B-4164-9A61-BB0183E04626}"/>
              </a:ext>
            </a:extLst>
          </p:cNvPr>
          <p:cNvSpPr/>
          <p:nvPr/>
        </p:nvSpPr>
        <p:spPr>
          <a:xfrm>
            <a:off x="3181966" y="3515141"/>
            <a:ext cx="652530" cy="569348"/>
          </a:xfrm>
          <a:prstGeom prst="roundRect">
            <a:avLst/>
          </a:prstGeom>
          <a:ln>
            <a:prstDash val="dash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</a:rPr>
              <a:t>AnyERP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B813BCAE-DEE6-4D50-815D-799D4A855A9B}"/>
              </a:ext>
            </a:extLst>
          </p:cNvPr>
          <p:cNvSpPr/>
          <p:nvPr/>
        </p:nvSpPr>
        <p:spPr>
          <a:xfrm>
            <a:off x="3972318" y="4670243"/>
            <a:ext cx="1345779" cy="401973"/>
          </a:xfrm>
          <a:prstGeom prst="rightArrow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800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668308A9-680F-41DF-B949-1B177A9C9F4E}"/>
              </a:ext>
            </a:extLst>
          </p:cNvPr>
          <p:cNvSpPr/>
          <p:nvPr/>
        </p:nvSpPr>
        <p:spPr>
          <a:xfrm>
            <a:off x="2507755" y="4672779"/>
            <a:ext cx="607820" cy="401973"/>
          </a:xfrm>
          <a:prstGeom prst="rightArrow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800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7D632D72-BDD2-4B57-87DD-7F53864E34F7}"/>
              </a:ext>
            </a:extLst>
          </p:cNvPr>
          <p:cNvSpPr/>
          <p:nvPr/>
        </p:nvSpPr>
        <p:spPr>
          <a:xfrm>
            <a:off x="2507754" y="5337552"/>
            <a:ext cx="607821" cy="401973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80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8A24E82-F7A5-4FDE-ADCE-F66329960EC5}"/>
              </a:ext>
            </a:extLst>
          </p:cNvPr>
          <p:cNvSpPr/>
          <p:nvPr/>
        </p:nvSpPr>
        <p:spPr>
          <a:xfrm>
            <a:off x="6369263" y="4832807"/>
            <a:ext cx="799624" cy="618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800" dirty="0" err="1">
                <a:solidFill>
                  <a:schemeClr val="tx1"/>
                </a:solidFill>
              </a:rPr>
              <a:t>Finalize</a:t>
            </a:r>
            <a:endParaRPr lang="fi-FI" sz="800" dirty="0">
              <a:solidFill>
                <a:schemeClr val="tx1"/>
              </a:solidFill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9B0D428-B690-407E-AAC4-519980D4BF57}"/>
              </a:ext>
            </a:extLst>
          </p:cNvPr>
          <p:cNvSpPr/>
          <p:nvPr/>
        </p:nvSpPr>
        <p:spPr>
          <a:xfrm>
            <a:off x="7272224" y="4824325"/>
            <a:ext cx="799624" cy="618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800" dirty="0" err="1">
                <a:solidFill>
                  <a:schemeClr val="tx1"/>
                </a:solidFill>
              </a:rPr>
              <a:t>Approve</a:t>
            </a:r>
            <a:endParaRPr lang="fi-FI" sz="800" dirty="0">
              <a:solidFill>
                <a:schemeClr val="tx1"/>
              </a:solidFill>
            </a:endParaRP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296C5B4C-DBEA-4DF6-BD8A-F88FEF3BE699}"/>
              </a:ext>
            </a:extLst>
          </p:cNvPr>
          <p:cNvSpPr/>
          <p:nvPr/>
        </p:nvSpPr>
        <p:spPr>
          <a:xfrm>
            <a:off x="3834496" y="5373661"/>
            <a:ext cx="350648" cy="401973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800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E04774B0-BB96-4BA5-8300-A12B935E0B10}"/>
              </a:ext>
            </a:extLst>
          </p:cNvPr>
          <p:cNvSpPr/>
          <p:nvPr/>
        </p:nvSpPr>
        <p:spPr>
          <a:xfrm>
            <a:off x="4967449" y="5373661"/>
            <a:ext cx="350648" cy="401973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800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0E95BF11-B372-E9F0-A6C3-30C3CB21875F}"/>
              </a:ext>
            </a:extLst>
          </p:cNvPr>
          <p:cNvSpPr/>
          <p:nvPr/>
        </p:nvSpPr>
        <p:spPr>
          <a:xfrm rot="5400000">
            <a:off x="3315430" y="4128367"/>
            <a:ext cx="340890" cy="401973"/>
          </a:xfrm>
          <a:prstGeom prst="rightArrow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80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CA90924-9FD8-92E8-7F07-48E4759B8EDF}"/>
              </a:ext>
            </a:extLst>
          </p:cNvPr>
          <p:cNvSpPr/>
          <p:nvPr/>
        </p:nvSpPr>
        <p:spPr>
          <a:xfrm>
            <a:off x="3181966" y="4553427"/>
            <a:ext cx="630176" cy="569348"/>
          </a:xfrm>
          <a:prstGeom prst="roundRect">
            <a:avLst/>
          </a:prstGeom>
          <a:ln>
            <a:prstDash val="dash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</a:rPr>
              <a:t>Update</a:t>
            </a:r>
          </a:p>
        </p:txBody>
      </p:sp>
    </p:spTree>
    <p:extLst>
      <p:ext uri="{BB962C8B-B14F-4D97-AF65-F5344CB8AC3E}">
        <p14:creationId xmlns:p14="http://schemas.microsoft.com/office/powerpoint/2010/main" val="3132472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522823" y="327034"/>
            <a:ext cx="11277454" cy="543824"/>
          </a:xfrm>
        </p:spPr>
        <p:txBody>
          <a:bodyPr/>
          <a:lstStyle/>
          <a:p>
            <a:r>
              <a:rPr lang="de-DE" dirty="0"/>
              <a:t>PR UPDATE ON EDIT REQUISITION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3"/>
          </p:nvPr>
        </p:nvSpPr>
        <p:spPr>
          <a:xfrm>
            <a:off x="627329" y="1358760"/>
            <a:ext cx="11277455" cy="4592483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US" sz="1300" b="1" dirty="0"/>
              <a:t>Edit Requisition in Edge</a:t>
            </a:r>
          </a:p>
          <a:p>
            <a:r>
              <a:rPr lang="en-US" sz="1200" dirty="0"/>
              <a:t>Press Edit Requisition in Edge Shop</a:t>
            </a:r>
          </a:p>
          <a:p>
            <a:r>
              <a:rPr lang="en-US" sz="1200" dirty="0"/>
              <a:t>If configured on to organization the update takes place before taken to draft</a:t>
            </a:r>
          </a:p>
          <a:p>
            <a:r>
              <a:rPr lang="en-US" sz="1200" dirty="0"/>
              <a:t>If Update Ok  -&gt; user is taken to draft with updated values </a:t>
            </a:r>
          </a:p>
          <a:p>
            <a:pPr lvl="1"/>
            <a:r>
              <a:rPr lang="en-US" sz="1200" dirty="0"/>
              <a:t>History stating saved and AnyERP logged comments</a:t>
            </a:r>
          </a:p>
          <a:p>
            <a:pPr lvl="1"/>
            <a:r>
              <a:rPr lang="en-US" sz="1200" dirty="0"/>
              <a:t>On PR creation Expressions are run -&gt; enrichment -&gt; expressions are run again</a:t>
            </a:r>
          </a:p>
          <a:p>
            <a:r>
              <a:rPr lang="en-US" sz="1200" dirty="0"/>
              <a:t>If Update results in failure/timeout 60sec  -&gt; user is taken to draft without updated values (info: update failed, history on update failure) </a:t>
            </a:r>
          </a:p>
          <a:p>
            <a:endParaRPr lang="de-DE" sz="1200" b="1" dirty="0"/>
          </a:p>
          <a:p>
            <a:pPr marL="0" indent="0">
              <a:buNone/>
            </a:pPr>
            <a:endParaRPr lang="de-DE" sz="1200" b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6989523-C5E9-330C-501E-25CB5B4A4F60}"/>
              </a:ext>
            </a:extLst>
          </p:cNvPr>
          <p:cNvSpPr/>
          <p:nvPr/>
        </p:nvSpPr>
        <p:spPr>
          <a:xfrm>
            <a:off x="4256172" y="5289280"/>
            <a:ext cx="656103" cy="60001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800" dirty="0" err="1">
                <a:solidFill>
                  <a:schemeClr val="tx1"/>
                </a:solidFill>
              </a:rPr>
              <a:t>Draft</a:t>
            </a:r>
            <a:endParaRPr lang="fi-FI" sz="800" dirty="0">
              <a:solidFill>
                <a:schemeClr val="tx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ACB196D2-5EA4-F229-D242-66082F3DCF22}"/>
              </a:ext>
            </a:extLst>
          </p:cNvPr>
          <p:cNvSpPr/>
          <p:nvPr/>
        </p:nvSpPr>
        <p:spPr>
          <a:xfrm>
            <a:off x="5466021" y="4838101"/>
            <a:ext cx="799624" cy="618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800" dirty="0" err="1">
                <a:solidFill>
                  <a:schemeClr val="tx1"/>
                </a:solidFill>
              </a:rPr>
              <a:t>Review</a:t>
            </a:r>
            <a:endParaRPr lang="fi-FI" sz="800" dirty="0">
              <a:solidFill>
                <a:schemeClr val="tx1"/>
              </a:solidFill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FABC9C6-C35B-9C8C-F8AC-C2144D29F8A0}"/>
              </a:ext>
            </a:extLst>
          </p:cNvPr>
          <p:cNvSpPr/>
          <p:nvPr/>
        </p:nvSpPr>
        <p:spPr>
          <a:xfrm>
            <a:off x="8162401" y="4808251"/>
            <a:ext cx="799624" cy="61897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800" dirty="0" err="1">
                <a:solidFill>
                  <a:schemeClr val="tx1"/>
                </a:solidFill>
              </a:rPr>
              <a:t>Ordering</a:t>
            </a:r>
            <a:endParaRPr lang="fi-FI" sz="800" dirty="0">
              <a:solidFill>
                <a:schemeClr val="tx1"/>
              </a:solidFill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FBC26644-2851-3594-5F5D-FD6F0361C359}"/>
              </a:ext>
            </a:extLst>
          </p:cNvPr>
          <p:cNvSpPr/>
          <p:nvPr/>
        </p:nvSpPr>
        <p:spPr>
          <a:xfrm>
            <a:off x="5070663" y="4499799"/>
            <a:ext cx="4671807" cy="140221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  <a:p>
            <a:pPr algn="ctr"/>
            <a:endParaRPr lang="fi-FI" dirty="0"/>
          </a:p>
          <a:p>
            <a:pPr algn="ctr"/>
            <a:endParaRPr lang="fi-FI" dirty="0">
              <a:solidFill>
                <a:schemeClr val="tx1"/>
              </a:solidFill>
            </a:endParaRPr>
          </a:p>
          <a:p>
            <a:pPr algn="ctr"/>
            <a:endParaRPr lang="fi-FI" dirty="0">
              <a:solidFill>
                <a:schemeClr val="tx1"/>
              </a:solidFill>
            </a:endParaRPr>
          </a:p>
          <a:p>
            <a:pPr algn="ctr"/>
            <a:r>
              <a:rPr lang="fi-FI" dirty="0">
                <a:solidFill>
                  <a:schemeClr val="tx1"/>
                </a:solidFill>
              </a:rPr>
              <a:t>PR </a:t>
            </a:r>
            <a:r>
              <a:rPr lang="fi-FI" dirty="0" err="1">
                <a:solidFill>
                  <a:schemeClr val="tx1"/>
                </a:solidFill>
              </a:rPr>
              <a:t>Approval</a:t>
            </a:r>
            <a:r>
              <a:rPr lang="fi-FI" dirty="0">
                <a:solidFill>
                  <a:schemeClr val="tx1"/>
                </a:solidFill>
              </a:rPr>
              <a:t> </a:t>
            </a:r>
            <a:r>
              <a:rPr lang="fi-FI" dirty="0" err="1">
                <a:solidFill>
                  <a:schemeClr val="tx1"/>
                </a:solidFill>
              </a:rPr>
              <a:t>Process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E931C5B8-35B1-D913-AFD7-CD73E062D66F}"/>
              </a:ext>
            </a:extLst>
          </p:cNvPr>
          <p:cNvSpPr/>
          <p:nvPr/>
        </p:nvSpPr>
        <p:spPr>
          <a:xfrm>
            <a:off x="1735303" y="4545018"/>
            <a:ext cx="656103" cy="569348"/>
          </a:xfrm>
          <a:prstGeom prst="roundRect">
            <a:avLst/>
          </a:prstGeom>
          <a:ln w="3810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</a:rPr>
              <a:t>Order</a:t>
            </a:r>
          </a:p>
          <a:p>
            <a:pPr algn="ctr"/>
            <a:r>
              <a:rPr lang="fi-FI" sz="800" dirty="0" err="1">
                <a:solidFill>
                  <a:schemeClr val="tx1"/>
                </a:solidFill>
              </a:rPr>
              <a:t>Now</a:t>
            </a:r>
            <a:endParaRPr lang="fi-FI" sz="800" dirty="0">
              <a:solidFill>
                <a:schemeClr val="tx1"/>
              </a:solidFill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59F64644-A9CD-9914-7F73-5BD43BED7AF4}"/>
              </a:ext>
            </a:extLst>
          </p:cNvPr>
          <p:cNvSpPr/>
          <p:nvPr/>
        </p:nvSpPr>
        <p:spPr>
          <a:xfrm>
            <a:off x="1735303" y="5289973"/>
            <a:ext cx="656103" cy="56934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800" dirty="0" err="1">
                <a:solidFill>
                  <a:schemeClr val="tx1"/>
                </a:solidFill>
              </a:rPr>
              <a:t>Edit</a:t>
            </a:r>
            <a:r>
              <a:rPr lang="fi-FI" sz="800" dirty="0">
                <a:solidFill>
                  <a:schemeClr val="tx1"/>
                </a:solidFill>
              </a:rPr>
              <a:t> in </a:t>
            </a:r>
          </a:p>
          <a:p>
            <a:pPr algn="ctr"/>
            <a:r>
              <a:rPr lang="fi-FI" sz="800" dirty="0">
                <a:solidFill>
                  <a:schemeClr val="tx1"/>
                </a:solidFill>
              </a:rPr>
              <a:t>PR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2E139895-1291-F6D4-0AF8-CC8DCEA02DC0}"/>
              </a:ext>
            </a:extLst>
          </p:cNvPr>
          <p:cNvSpPr/>
          <p:nvPr/>
        </p:nvSpPr>
        <p:spPr>
          <a:xfrm>
            <a:off x="3181966" y="5289974"/>
            <a:ext cx="607820" cy="56934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prstDash val="dash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</a:rPr>
              <a:t>Update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B58B97B1-8484-4B9F-DB8D-EBD3DC6177AA}"/>
              </a:ext>
            </a:extLst>
          </p:cNvPr>
          <p:cNvSpPr/>
          <p:nvPr/>
        </p:nvSpPr>
        <p:spPr>
          <a:xfrm>
            <a:off x="3181966" y="3515141"/>
            <a:ext cx="652530" cy="569348"/>
          </a:xfrm>
          <a:prstGeom prst="roundRect">
            <a:avLst/>
          </a:prstGeom>
          <a:ln>
            <a:prstDash val="dash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</a:rPr>
              <a:t>AnyERP</a:t>
            </a:r>
          </a:p>
        </p:txBody>
      </p:sp>
      <p:sp>
        <p:nvSpPr>
          <p:cNvPr id="47" name="Arrow: Right 46">
            <a:extLst>
              <a:ext uri="{FF2B5EF4-FFF2-40B4-BE49-F238E27FC236}">
                <a16:creationId xmlns:a16="http://schemas.microsoft.com/office/drawing/2014/main" id="{8EF7F784-C7F3-B012-8AB1-EF2A81E59809}"/>
              </a:ext>
            </a:extLst>
          </p:cNvPr>
          <p:cNvSpPr/>
          <p:nvPr/>
        </p:nvSpPr>
        <p:spPr>
          <a:xfrm>
            <a:off x="3972318" y="4670243"/>
            <a:ext cx="1345779" cy="401973"/>
          </a:xfrm>
          <a:prstGeom prst="rightArrow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800"/>
          </a:p>
        </p:txBody>
      </p:sp>
      <p:sp>
        <p:nvSpPr>
          <p:cNvPr id="48" name="Arrow: Right 47">
            <a:extLst>
              <a:ext uri="{FF2B5EF4-FFF2-40B4-BE49-F238E27FC236}">
                <a16:creationId xmlns:a16="http://schemas.microsoft.com/office/drawing/2014/main" id="{7A0B65EC-13B8-FA1D-7702-A55E6EF28A84}"/>
              </a:ext>
            </a:extLst>
          </p:cNvPr>
          <p:cNvSpPr/>
          <p:nvPr/>
        </p:nvSpPr>
        <p:spPr>
          <a:xfrm>
            <a:off x="2507755" y="4672779"/>
            <a:ext cx="607820" cy="401973"/>
          </a:xfrm>
          <a:prstGeom prst="rightArrow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800"/>
          </a:p>
        </p:txBody>
      </p:sp>
      <p:sp>
        <p:nvSpPr>
          <p:cNvPr id="49" name="Arrow: Right 48">
            <a:extLst>
              <a:ext uri="{FF2B5EF4-FFF2-40B4-BE49-F238E27FC236}">
                <a16:creationId xmlns:a16="http://schemas.microsoft.com/office/drawing/2014/main" id="{2BCA7A4A-D418-9182-937E-B4C45FF62260}"/>
              </a:ext>
            </a:extLst>
          </p:cNvPr>
          <p:cNvSpPr/>
          <p:nvPr/>
        </p:nvSpPr>
        <p:spPr>
          <a:xfrm>
            <a:off x="2507754" y="5337552"/>
            <a:ext cx="607821" cy="401973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80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8E003DA9-C6D0-E91D-A1C2-785D3F8D3820}"/>
              </a:ext>
            </a:extLst>
          </p:cNvPr>
          <p:cNvSpPr/>
          <p:nvPr/>
        </p:nvSpPr>
        <p:spPr>
          <a:xfrm>
            <a:off x="6369263" y="4832807"/>
            <a:ext cx="799624" cy="618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800" dirty="0" err="1">
                <a:solidFill>
                  <a:schemeClr val="tx1"/>
                </a:solidFill>
              </a:rPr>
              <a:t>Finalize</a:t>
            </a:r>
            <a:endParaRPr lang="fi-FI" sz="800" dirty="0">
              <a:solidFill>
                <a:schemeClr val="tx1"/>
              </a:solidFill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123B2C7A-13B3-7989-5C01-2DE091641AC3}"/>
              </a:ext>
            </a:extLst>
          </p:cNvPr>
          <p:cNvSpPr/>
          <p:nvPr/>
        </p:nvSpPr>
        <p:spPr>
          <a:xfrm>
            <a:off x="7272224" y="4824325"/>
            <a:ext cx="799624" cy="618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800" dirty="0" err="1">
                <a:solidFill>
                  <a:schemeClr val="tx1"/>
                </a:solidFill>
              </a:rPr>
              <a:t>Approve</a:t>
            </a:r>
            <a:endParaRPr lang="fi-FI" sz="800" dirty="0">
              <a:solidFill>
                <a:schemeClr val="tx1"/>
              </a:solidFill>
            </a:endParaRPr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F815E90E-A57F-CF72-C37A-236193A9536E}"/>
              </a:ext>
            </a:extLst>
          </p:cNvPr>
          <p:cNvSpPr/>
          <p:nvPr/>
        </p:nvSpPr>
        <p:spPr>
          <a:xfrm>
            <a:off x="3834496" y="5373661"/>
            <a:ext cx="350648" cy="401973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800"/>
          </a:p>
        </p:txBody>
      </p:sp>
      <p:sp>
        <p:nvSpPr>
          <p:cNvPr id="54" name="Arrow: Right 53">
            <a:extLst>
              <a:ext uri="{FF2B5EF4-FFF2-40B4-BE49-F238E27FC236}">
                <a16:creationId xmlns:a16="http://schemas.microsoft.com/office/drawing/2014/main" id="{F4121AE5-C616-AA69-250E-E9E15A25D6B4}"/>
              </a:ext>
            </a:extLst>
          </p:cNvPr>
          <p:cNvSpPr/>
          <p:nvPr/>
        </p:nvSpPr>
        <p:spPr>
          <a:xfrm>
            <a:off x="4967449" y="5373661"/>
            <a:ext cx="350648" cy="401973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800"/>
          </a:p>
        </p:txBody>
      </p:sp>
      <p:sp>
        <p:nvSpPr>
          <p:cNvPr id="55" name="Arrow: Right 54">
            <a:extLst>
              <a:ext uri="{FF2B5EF4-FFF2-40B4-BE49-F238E27FC236}">
                <a16:creationId xmlns:a16="http://schemas.microsoft.com/office/drawing/2014/main" id="{19025B01-9673-0C24-065C-7EC9F2982FB8}"/>
              </a:ext>
            </a:extLst>
          </p:cNvPr>
          <p:cNvSpPr/>
          <p:nvPr/>
        </p:nvSpPr>
        <p:spPr>
          <a:xfrm rot="5400000">
            <a:off x="3315430" y="4128367"/>
            <a:ext cx="340890" cy="401973"/>
          </a:xfrm>
          <a:prstGeom prst="rightArrow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80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B1F3A130-6EE0-8628-9E51-A93298BED63A}"/>
              </a:ext>
            </a:extLst>
          </p:cNvPr>
          <p:cNvSpPr/>
          <p:nvPr/>
        </p:nvSpPr>
        <p:spPr>
          <a:xfrm>
            <a:off x="3181966" y="4545017"/>
            <a:ext cx="630176" cy="569348"/>
          </a:xfrm>
          <a:prstGeom prst="roundRect">
            <a:avLst/>
          </a:prstGeom>
          <a:ln>
            <a:prstDash val="dash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</a:rPr>
              <a:t>Update</a:t>
            </a:r>
          </a:p>
        </p:txBody>
      </p:sp>
    </p:spTree>
    <p:extLst>
      <p:ext uri="{BB962C8B-B14F-4D97-AF65-F5344CB8AC3E}">
        <p14:creationId xmlns:p14="http://schemas.microsoft.com/office/powerpoint/2010/main" val="2644208232"/>
      </p:ext>
    </p:extLst>
  </p:cSld>
  <p:clrMapOvr>
    <a:masterClrMapping/>
  </p:clrMapOvr>
</p:sld>
</file>

<file path=ppt/theme/theme1.xml><?xml version="1.0" encoding="utf-8"?>
<a:theme xmlns:a="http://schemas.openxmlformats.org/drawingml/2006/main" name="Basware Template">
  <a:themeElements>
    <a:clrScheme name="Basware Brand">
      <a:dk1>
        <a:srgbClr val="000000"/>
      </a:dk1>
      <a:lt1>
        <a:srgbClr val="FFFFFF"/>
      </a:lt1>
      <a:dk2>
        <a:srgbClr val="005B96"/>
      </a:dk2>
      <a:lt2>
        <a:srgbClr val="DFE1DF"/>
      </a:lt2>
      <a:accent1>
        <a:srgbClr val="00A9CE"/>
      </a:accent1>
      <a:accent2>
        <a:srgbClr val="03D9EA"/>
      </a:accent2>
      <a:accent3>
        <a:srgbClr val="FF4B60"/>
      </a:accent3>
      <a:accent4>
        <a:srgbClr val="FFD218"/>
      </a:accent4>
      <a:accent5>
        <a:srgbClr val="AF0A5F"/>
      </a:accent5>
      <a:accent6>
        <a:srgbClr val="00C678"/>
      </a:accent6>
      <a:hlink>
        <a:srgbClr val="00A9CE"/>
      </a:hlink>
      <a:folHlink>
        <a:srgbClr val="FFD11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M4110_BASWARE_PPT_MASTER_V12_72 FINAL.pptx" id="{E9911FB0-FB34-451D-8CE7-10C00D1CB1BD}" vid="{C5698013-4508-4E55-BF0A-868FB4D4B5D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28980</TotalTime>
  <Words>417</Words>
  <Application>Microsoft Office PowerPoint</Application>
  <PresentationFormat>Widescreen</PresentationFormat>
  <Paragraphs>94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Fira Sans</vt:lpstr>
      <vt:lpstr>Basware Template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Kartila, Jyri</dc:creator>
  <cp:lastModifiedBy>Janne Suonpää</cp:lastModifiedBy>
  <cp:revision>390</cp:revision>
  <dcterms:created xsi:type="dcterms:W3CDTF">2018-04-16T09:02:48Z</dcterms:created>
  <dcterms:modified xsi:type="dcterms:W3CDTF">2022-08-30T11:04:49Z</dcterms:modified>
</cp:coreProperties>
</file>